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34" r:id="rId5"/>
    <p:sldId id="316" r:id="rId6"/>
    <p:sldId id="346" r:id="rId7"/>
    <p:sldId id="324" r:id="rId8"/>
    <p:sldId id="328" r:id="rId9"/>
    <p:sldId id="347" r:id="rId10"/>
    <p:sldId id="349" r:id="rId11"/>
    <p:sldId id="348" r:id="rId12"/>
    <p:sldId id="350" r:id="rId13"/>
    <p:sldId id="351" r:id="rId14"/>
    <p:sldId id="352" r:id="rId15"/>
    <p:sldId id="353" r:id="rId16"/>
    <p:sldId id="354" r:id="rId1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031"/>
    <a:srgbClr val="C079C6"/>
    <a:srgbClr val="2F43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E3AB94-875F-4A32-847C-A307A160DFF0}" v="29" dt="2024-07-30T16:24:57.184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7" autoAdjust="0"/>
    <p:restoredTop sz="77549" autoAdjust="0"/>
  </p:normalViewPr>
  <p:slideViewPr>
    <p:cSldViewPr snapToGrid="0">
      <p:cViewPr varScale="1">
        <p:scale>
          <a:sx n="82" d="100"/>
          <a:sy n="82" d="100"/>
        </p:scale>
        <p:origin x="186" y="8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Neumann" userId="e07587b9-5803-4dd8-acfc-2a6eb396eb4f" providerId="ADAL" clId="{BDE3AB94-875F-4A32-847C-A307A160DFF0}"/>
    <pc:docChg chg="undo custSel addSld delSld modSld sldOrd">
      <pc:chgData name="Andre Neumann" userId="e07587b9-5803-4dd8-acfc-2a6eb396eb4f" providerId="ADAL" clId="{BDE3AB94-875F-4A32-847C-A307A160DFF0}" dt="2024-07-30T16:24:57.182" v="810" actId="14826"/>
      <pc:docMkLst>
        <pc:docMk/>
      </pc:docMkLst>
      <pc:sldChg chg="modSp">
        <pc:chgData name="Andre Neumann" userId="e07587b9-5803-4dd8-acfc-2a6eb396eb4f" providerId="ADAL" clId="{BDE3AB94-875F-4A32-847C-A307A160DFF0}" dt="2024-07-30T16:24:35.052" v="809" actId="14826"/>
        <pc:sldMkLst>
          <pc:docMk/>
          <pc:sldMk cId="3037812869" sldId="316"/>
        </pc:sldMkLst>
        <pc:picChg chg="mod">
          <ac:chgData name="Andre Neumann" userId="e07587b9-5803-4dd8-acfc-2a6eb396eb4f" providerId="ADAL" clId="{BDE3AB94-875F-4A32-847C-A307A160DFF0}" dt="2024-07-30T16:24:35.052" v="809" actId="14826"/>
          <ac:picMkLst>
            <pc:docMk/>
            <pc:sldMk cId="3037812869" sldId="316"/>
            <ac:picMk id="6" creationId="{B520C53E-8329-74AB-5229-BCDE630B2E13}"/>
          </ac:picMkLst>
        </pc:picChg>
      </pc:sldChg>
      <pc:sldChg chg="addSp modSp mod">
        <pc:chgData name="Andre Neumann" userId="e07587b9-5803-4dd8-acfc-2a6eb396eb4f" providerId="ADAL" clId="{BDE3AB94-875F-4A32-847C-A307A160DFF0}" dt="2024-07-30T16:04:11.609" v="64" actId="6549"/>
        <pc:sldMkLst>
          <pc:docMk/>
          <pc:sldMk cId="3638111570" sldId="328"/>
        </pc:sldMkLst>
        <pc:spChg chg="add">
          <ac:chgData name="Andre Neumann" userId="e07587b9-5803-4dd8-acfc-2a6eb396eb4f" providerId="ADAL" clId="{BDE3AB94-875F-4A32-847C-A307A160DFF0}" dt="2024-07-30T16:02:40.194" v="6"/>
          <ac:spMkLst>
            <pc:docMk/>
            <pc:sldMk cId="3638111570" sldId="328"/>
            <ac:spMk id="2" creationId="{3455DC60-2FA2-4ADB-BFD0-8272C6FC753D}"/>
          </ac:spMkLst>
        </pc:spChg>
        <pc:spChg chg="mod">
          <ac:chgData name="Andre Neumann" userId="e07587b9-5803-4dd8-acfc-2a6eb396eb4f" providerId="ADAL" clId="{BDE3AB94-875F-4A32-847C-A307A160DFF0}" dt="2024-07-30T16:03:12.592" v="25" actId="20577"/>
          <ac:spMkLst>
            <pc:docMk/>
            <pc:sldMk cId="3638111570" sldId="328"/>
            <ac:spMk id="3" creationId="{3247ABD4-990A-BAC8-69FC-AF4C84F3AD63}"/>
          </ac:spMkLst>
        </pc:spChg>
        <pc:spChg chg="mod">
          <ac:chgData name="Andre Neumann" userId="e07587b9-5803-4dd8-acfc-2a6eb396eb4f" providerId="ADAL" clId="{BDE3AB94-875F-4A32-847C-A307A160DFF0}" dt="2024-07-30T16:04:11.609" v="64" actId="6549"/>
          <ac:spMkLst>
            <pc:docMk/>
            <pc:sldMk cId="3638111570" sldId="328"/>
            <ac:spMk id="9" creationId="{61E6A21B-7748-174B-D77E-8EE0B288C7D0}"/>
          </ac:spMkLst>
        </pc:spChg>
        <pc:picChg chg="mod">
          <ac:chgData name="Andre Neumann" userId="e07587b9-5803-4dd8-acfc-2a6eb396eb4f" providerId="ADAL" clId="{BDE3AB94-875F-4A32-847C-A307A160DFF0}" dt="2024-07-30T16:02:33.854" v="5" actId="14826"/>
          <ac:picMkLst>
            <pc:docMk/>
            <pc:sldMk cId="3638111570" sldId="328"/>
            <ac:picMk id="6" creationId="{1472EB4E-1296-AC66-19FA-B01BB8D8A5F8}"/>
          </ac:picMkLst>
        </pc:picChg>
      </pc:sldChg>
      <pc:sldChg chg="del">
        <pc:chgData name="Andre Neumann" userId="e07587b9-5803-4dd8-acfc-2a6eb396eb4f" providerId="ADAL" clId="{BDE3AB94-875F-4A32-847C-A307A160DFF0}" dt="2024-07-30T16:04:24.026" v="65" actId="47"/>
        <pc:sldMkLst>
          <pc:docMk/>
          <pc:sldMk cId="3811950613" sldId="331"/>
        </pc:sldMkLst>
      </pc:sldChg>
      <pc:sldChg chg="del">
        <pc:chgData name="Andre Neumann" userId="e07587b9-5803-4dd8-acfc-2a6eb396eb4f" providerId="ADAL" clId="{BDE3AB94-875F-4A32-847C-A307A160DFF0}" dt="2024-07-30T16:04:24.026" v="65" actId="47"/>
        <pc:sldMkLst>
          <pc:docMk/>
          <pc:sldMk cId="2520582305" sldId="345"/>
        </pc:sldMkLst>
      </pc:sldChg>
      <pc:sldChg chg="del">
        <pc:chgData name="Andre Neumann" userId="e07587b9-5803-4dd8-acfc-2a6eb396eb4f" providerId="ADAL" clId="{BDE3AB94-875F-4A32-847C-A307A160DFF0}" dt="2024-07-30T16:04:24.026" v="65" actId="47"/>
        <pc:sldMkLst>
          <pc:docMk/>
          <pc:sldMk cId="1689351536" sldId="347"/>
        </pc:sldMkLst>
      </pc:sldChg>
      <pc:sldChg chg="modSp add mod">
        <pc:chgData name="Andre Neumann" userId="e07587b9-5803-4dd8-acfc-2a6eb396eb4f" providerId="ADAL" clId="{BDE3AB94-875F-4A32-847C-A307A160DFF0}" dt="2024-07-30T16:06:00.698" v="110" actId="14826"/>
        <pc:sldMkLst>
          <pc:docMk/>
          <pc:sldMk cId="1964178123" sldId="347"/>
        </pc:sldMkLst>
        <pc:spChg chg="mod">
          <ac:chgData name="Andre Neumann" userId="e07587b9-5803-4dd8-acfc-2a6eb396eb4f" providerId="ADAL" clId="{BDE3AB94-875F-4A32-847C-A307A160DFF0}" dt="2024-07-30T16:05:15.389" v="83" actId="20577"/>
          <ac:spMkLst>
            <pc:docMk/>
            <pc:sldMk cId="1964178123" sldId="347"/>
            <ac:spMk id="3" creationId="{3247ABD4-990A-BAC8-69FC-AF4C84F3AD63}"/>
          </ac:spMkLst>
        </pc:spChg>
        <pc:spChg chg="mod">
          <ac:chgData name="Andre Neumann" userId="e07587b9-5803-4dd8-acfc-2a6eb396eb4f" providerId="ADAL" clId="{BDE3AB94-875F-4A32-847C-A307A160DFF0}" dt="2024-07-30T16:05:36.551" v="109"/>
          <ac:spMkLst>
            <pc:docMk/>
            <pc:sldMk cId="1964178123" sldId="347"/>
            <ac:spMk id="9" creationId="{61E6A21B-7748-174B-D77E-8EE0B288C7D0}"/>
          </ac:spMkLst>
        </pc:spChg>
        <pc:picChg chg="mod">
          <ac:chgData name="Andre Neumann" userId="e07587b9-5803-4dd8-acfc-2a6eb396eb4f" providerId="ADAL" clId="{BDE3AB94-875F-4A32-847C-A307A160DFF0}" dt="2024-07-30T16:06:00.698" v="110" actId="14826"/>
          <ac:picMkLst>
            <pc:docMk/>
            <pc:sldMk cId="1964178123" sldId="347"/>
            <ac:picMk id="6" creationId="{1472EB4E-1296-AC66-19FA-B01BB8D8A5F8}"/>
          </ac:picMkLst>
        </pc:picChg>
      </pc:sldChg>
      <pc:sldChg chg="modSp add mod">
        <pc:chgData name="Andre Neumann" userId="e07587b9-5803-4dd8-acfc-2a6eb396eb4f" providerId="ADAL" clId="{BDE3AB94-875F-4A32-847C-A307A160DFF0}" dt="2024-07-30T16:24:57.182" v="810" actId="14826"/>
        <pc:sldMkLst>
          <pc:docMk/>
          <pc:sldMk cId="91411216" sldId="348"/>
        </pc:sldMkLst>
        <pc:spChg chg="mod">
          <ac:chgData name="Andre Neumann" userId="e07587b9-5803-4dd8-acfc-2a6eb396eb4f" providerId="ADAL" clId="{BDE3AB94-875F-4A32-847C-A307A160DFF0}" dt="2024-07-30T16:08:37.542" v="179" actId="20577"/>
          <ac:spMkLst>
            <pc:docMk/>
            <pc:sldMk cId="91411216" sldId="348"/>
            <ac:spMk id="3" creationId="{3247ABD4-990A-BAC8-69FC-AF4C84F3AD63}"/>
          </ac:spMkLst>
        </pc:spChg>
        <pc:spChg chg="mod">
          <ac:chgData name="Andre Neumann" userId="e07587b9-5803-4dd8-acfc-2a6eb396eb4f" providerId="ADAL" clId="{BDE3AB94-875F-4A32-847C-A307A160DFF0}" dt="2024-07-30T16:08:28.500" v="178"/>
          <ac:spMkLst>
            <pc:docMk/>
            <pc:sldMk cId="91411216" sldId="348"/>
            <ac:spMk id="9" creationId="{61E6A21B-7748-174B-D77E-8EE0B288C7D0}"/>
          </ac:spMkLst>
        </pc:spChg>
        <pc:picChg chg="mod">
          <ac:chgData name="Andre Neumann" userId="e07587b9-5803-4dd8-acfc-2a6eb396eb4f" providerId="ADAL" clId="{BDE3AB94-875F-4A32-847C-A307A160DFF0}" dt="2024-07-30T16:24:57.182" v="810" actId="14826"/>
          <ac:picMkLst>
            <pc:docMk/>
            <pc:sldMk cId="91411216" sldId="348"/>
            <ac:picMk id="6" creationId="{1472EB4E-1296-AC66-19FA-B01BB8D8A5F8}"/>
          </ac:picMkLst>
        </pc:picChg>
      </pc:sldChg>
      <pc:sldChg chg="modSp add mod ord">
        <pc:chgData name="Andre Neumann" userId="e07587b9-5803-4dd8-acfc-2a6eb396eb4f" providerId="ADAL" clId="{BDE3AB94-875F-4A32-847C-A307A160DFF0}" dt="2024-07-30T16:07:59.875" v="150"/>
        <pc:sldMkLst>
          <pc:docMk/>
          <pc:sldMk cId="245391349" sldId="349"/>
        </pc:sldMkLst>
        <pc:picChg chg="mod modCrop">
          <ac:chgData name="Andre Neumann" userId="e07587b9-5803-4dd8-acfc-2a6eb396eb4f" providerId="ADAL" clId="{BDE3AB94-875F-4A32-847C-A307A160DFF0}" dt="2024-07-30T16:07:51.565" v="148" actId="18131"/>
          <ac:picMkLst>
            <pc:docMk/>
            <pc:sldMk cId="245391349" sldId="349"/>
            <ac:picMk id="6" creationId="{1472EB4E-1296-AC66-19FA-B01BB8D8A5F8}"/>
          </ac:picMkLst>
        </pc:picChg>
      </pc:sldChg>
      <pc:sldChg chg="del">
        <pc:chgData name="Andre Neumann" userId="e07587b9-5803-4dd8-acfc-2a6eb396eb4f" providerId="ADAL" clId="{BDE3AB94-875F-4A32-847C-A307A160DFF0}" dt="2024-07-30T16:04:24.026" v="65" actId="47"/>
        <pc:sldMkLst>
          <pc:docMk/>
          <pc:sldMk cId="4273949180" sldId="349"/>
        </pc:sldMkLst>
      </pc:sldChg>
      <pc:sldChg chg="addSp delSp modSp add mod ord modAnim modNotesTx">
        <pc:chgData name="Andre Neumann" userId="e07587b9-5803-4dd8-acfc-2a6eb396eb4f" providerId="ADAL" clId="{BDE3AB94-875F-4A32-847C-A307A160DFF0}" dt="2024-07-30T16:12:51.126" v="302"/>
        <pc:sldMkLst>
          <pc:docMk/>
          <pc:sldMk cId="3604369518" sldId="350"/>
        </pc:sldMkLst>
        <pc:spChg chg="mod">
          <ac:chgData name="Andre Neumann" userId="e07587b9-5803-4dd8-acfc-2a6eb396eb4f" providerId="ADAL" clId="{BDE3AB94-875F-4A32-847C-A307A160DFF0}" dt="2024-07-30T16:10:32.239" v="230" actId="20577"/>
          <ac:spMkLst>
            <pc:docMk/>
            <pc:sldMk cId="3604369518" sldId="350"/>
            <ac:spMk id="2" creationId="{88B8FDAA-00CD-846E-A576-B59DFA73F988}"/>
          </ac:spMkLst>
        </pc:spChg>
        <pc:spChg chg="del mod topLvl">
          <ac:chgData name="Andre Neumann" userId="e07587b9-5803-4dd8-acfc-2a6eb396eb4f" providerId="ADAL" clId="{BDE3AB94-875F-4A32-847C-A307A160DFF0}" dt="2024-07-30T16:10:10.542" v="196" actId="478"/>
          <ac:spMkLst>
            <pc:docMk/>
            <pc:sldMk cId="3604369518" sldId="350"/>
            <ac:spMk id="4" creationId="{D96B16FB-C6B4-3445-5CD6-3D10493701A5}"/>
          </ac:spMkLst>
        </pc:spChg>
        <pc:spChg chg="del mod topLvl">
          <ac:chgData name="Andre Neumann" userId="e07587b9-5803-4dd8-acfc-2a6eb396eb4f" providerId="ADAL" clId="{BDE3AB94-875F-4A32-847C-A307A160DFF0}" dt="2024-07-30T16:10:12.165" v="199" actId="478"/>
          <ac:spMkLst>
            <pc:docMk/>
            <pc:sldMk cId="3604369518" sldId="350"/>
            <ac:spMk id="7" creationId="{45B75DE4-17E8-6EA1-B0EE-1D0D5433616E}"/>
          </ac:spMkLst>
        </pc:spChg>
        <pc:spChg chg="del mod topLvl">
          <ac:chgData name="Andre Neumann" userId="e07587b9-5803-4dd8-acfc-2a6eb396eb4f" providerId="ADAL" clId="{BDE3AB94-875F-4A32-847C-A307A160DFF0}" dt="2024-07-30T16:10:10.946" v="197" actId="478"/>
          <ac:spMkLst>
            <pc:docMk/>
            <pc:sldMk cId="3604369518" sldId="350"/>
            <ac:spMk id="12" creationId="{88C7A95C-25CF-7FBF-938C-6AFAB85A4DC8}"/>
          </ac:spMkLst>
        </pc:spChg>
        <pc:spChg chg="add mod">
          <ac:chgData name="Andre Neumann" userId="e07587b9-5803-4dd8-acfc-2a6eb396eb4f" providerId="ADAL" clId="{BDE3AB94-875F-4A32-847C-A307A160DFF0}" dt="2024-07-30T16:12:39.131" v="299" actId="404"/>
          <ac:spMkLst>
            <pc:docMk/>
            <pc:sldMk cId="3604369518" sldId="350"/>
            <ac:spMk id="16" creationId="{C32A0AEF-9320-D431-3D42-A9317B131AC5}"/>
          </ac:spMkLst>
        </pc:spChg>
        <pc:spChg chg="add mod">
          <ac:chgData name="Andre Neumann" userId="e07587b9-5803-4dd8-acfc-2a6eb396eb4f" providerId="ADAL" clId="{BDE3AB94-875F-4A32-847C-A307A160DFF0}" dt="2024-07-30T16:12:39.131" v="299" actId="404"/>
          <ac:spMkLst>
            <pc:docMk/>
            <pc:sldMk cId="3604369518" sldId="350"/>
            <ac:spMk id="18" creationId="{515D6CA5-570D-39A3-E06F-3303816CB69B}"/>
          </ac:spMkLst>
        </pc:spChg>
        <pc:spChg chg="add mod">
          <ac:chgData name="Andre Neumann" userId="e07587b9-5803-4dd8-acfc-2a6eb396eb4f" providerId="ADAL" clId="{BDE3AB94-875F-4A32-847C-A307A160DFF0}" dt="2024-07-30T16:12:39.131" v="299" actId="404"/>
          <ac:spMkLst>
            <pc:docMk/>
            <pc:sldMk cId="3604369518" sldId="350"/>
            <ac:spMk id="19" creationId="{C6EF16A0-155C-ECA6-9494-D719122E9ACC}"/>
          </ac:spMkLst>
        </pc:spChg>
        <pc:spChg chg="del">
          <ac:chgData name="Andre Neumann" userId="e07587b9-5803-4dd8-acfc-2a6eb396eb4f" providerId="ADAL" clId="{BDE3AB94-875F-4A32-847C-A307A160DFF0}" dt="2024-07-30T16:09:24.415" v="185" actId="478"/>
          <ac:spMkLst>
            <pc:docMk/>
            <pc:sldMk cId="3604369518" sldId="350"/>
            <ac:spMk id="21" creationId="{A63E5497-AE93-DF50-657A-227B0D4EE55C}"/>
          </ac:spMkLst>
        </pc:spChg>
        <pc:spChg chg="del">
          <ac:chgData name="Andre Neumann" userId="e07587b9-5803-4dd8-acfc-2a6eb396eb4f" providerId="ADAL" clId="{BDE3AB94-875F-4A32-847C-A307A160DFF0}" dt="2024-07-30T16:09:19.788" v="183" actId="478"/>
          <ac:spMkLst>
            <pc:docMk/>
            <pc:sldMk cId="3604369518" sldId="350"/>
            <ac:spMk id="23" creationId="{0D6B6CB0-22FB-7A05-3A79-E9A3A912683A}"/>
          </ac:spMkLst>
        </pc:spChg>
        <pc:grpChg chg="add del mod">
          <ac:chgData name="Andre Neumann" userId="e07587b9-5803-4dd8-acfc-2a6eb396eb4f" providerId="ADAL" clId="{BDE3AB94-875F-4A32-847C-A307A160DFF0}" dt="2024-07-30T16:09:55.430" v="192" actId="165"/>
          <ac:grpSpMkLst>
            <pc:docMk/>
            <pc:sldMk cId="3604369518" sldId="350"/>
            <ac:grpSpMk id="3" creationId="{520E7599-494E-96AA-EA9A-DE3BA38C8398}"/>
          </ac:grpSpMkLst>
        </pc:grpChg>
        <pc:grpChg chg="add del mod">
          <ac:chgData name="Andre Neumann" userId="e07587b9-5803-4dd8-acfc-2a6eb396eb4f" providerId="ADAL" clId="{BDE3AB94-875F-4A32-847C-A307A160DFF0}" dt="2024-07-30T16:09:50.221" v="190" actId="165"/>
          <ac:grpSpMkLst>
            <pc:docMk/>
            <pc:sldMk cId="3604369518" sldId="350"/>
            <ac:grpSpMk id="6" creationId="{9C741C86-2AC1-8293-C224-53B8722CBE8C}"/>
          </ac:grpSpMkLst>
        </pc:grpChg>
        <pc:grpChg chg="add del mod">
          <ac:chgData name="Andre Neumann" userId="e07587b9-5803-4dd8-acfc-2a6eb396eb4f" providerId="ADAL" clId="{BDE3AB94-875F-4A32-847C-A307A160DFF0}" dt="2024-07-30T16:09:52.863" v="191" actId="165"/>
          <ac:grpSpMkLst>
            <pc:docMk/>
            <pc:sldMk cId="3604369518" sldId="350"/>
            <ac:grpSpMk id="10" creationId="{363ACF28-075E-7C5E-BEB5-762242BF32DC}"/>
          </ac:grpSpMkLst>
        </pc:grpChg>
        <pc:graphicFrameChg chg="del">
          <ac:chgData name="Andre Neumann" userId="e07587b9-5803-4dd8-acfc-2a6eb396eb4f" providerId="ADAL" clId="{BDE3AB94-875F-4A32-847C-A307A160DFF0}" dt="2024-07-30T16:09:21.472" v="184" actId="478"/>
          <ac:graphicFrameMkLst>
            <pc:docMk/>
            <pc:sldMk cId="3604369518" sldId="350"/>
            <ac:graphicFrameMk id="9" creationId="{BB7D17F6-7E31-DC1D-5D17-1FBAA76EE0DC}"/>
          </ac:graphicFrameMkLst>
        </pc:graphicFrameChg>
        <pc:picChg chg="del mod topLvl">
          <ac:chgData name="Andre Neumann" userId="e07587b9-5803-4dd8-acfc-2a6eb396eb4f" providerId="ADAL" clId="{BDE3AB94-875F-4A32-847C-A307A160DFF0}" dt="2024-07-30T16:10:14.154" v="200" actId="478"/>
          <ac:picMkLst>
            <pc:docMk/>
            <pc:sldMk cId="3604369518" sldId="350"/>
            <ac:picMk id="5" creationId="{4BF9544B-776C-2244-2885-A144009D2480}"/>
          </ac:picMkLst>
        </pc:picChg>
        <pc:picChg chg="del mod topLvl">
          <ac:chgData name="Andre Neumann" userId="e07587b9-5803-4dd8-acfc-2a6eb396eb4f" providerId="ADAL" clId="{BDE3AB94-875F-4A32-847C-A307A160DFF0}" dt="2024-07-30T16:10:14.154" v="200" actId="478"/>
          <ac:picMkLst>
            <pc:docMk/>
            <pc:sldMk cId="3604369518" sldId="350"/>
            <ac:picMk id="8" creationId="{E065C99A-9D3B-E0AF-77D7-E8DB2B9EDE28}"/>
          </ac:picMkLst>
        </pc:picChg>
        <pc:picChg chg="del">
          <ac:chgData name="Andre Neumann" userId="e07587b9-5803-4dd8-acfc-2a6eb396eb4f" providerId="ADAL" clId="{BDE3AB94-875F-4A32-847C-A307A160DFF0}" dt="2024-07-30T16:09:24.415" v="185" actId="478"/>
          <ac:picMkLst>
            <pc:docMk/>
            <pc:sldMk cId="3604369518" sldId="350"/>
            <ac:picMk id="11" creationId="{6A39E286-2BE0-2C1A-3B20-CA201CFA5A5A}"/>
          </ac:picMkLst>
        </pc:picChg>
        <pc:picChg chg="del">
          <ac:chgData name="Andre Neumann" userId="e07587b9-5803-4dd8-acfc-2a6eb396eb4f" providerId="ADAL" clId="{BDE3AB94-875F-4A32-847C-A307A160DFF0}" dt="2024-07-30T16:09:24.415" v="185" actId="478"/>
          <ac:picMkLst>
            <pc:docMk/>
            <pc:sldMk cId="3604369518" sldId="350"/>
            <ac:picMk id="13" creationId="{A0752C31-44B1-9AE8-C5E4-BAC860B9A328}"/>
          </ac:picMkLst>
        </pc:picChg>
        <pc:picChg chg="del mod topLvl">
          <ac:chgData name="Andre Neumann" userId="e07587b9-5803-4dd8-acfc-2a6eb396eb4f" providerId="ADAL" clId="{BDE3AB94-875F-4A32-847C-A307A160DFF0}" dt="2024-07-30T16:10:14.154" v="200" actId="478"/>
          <ac:picMkLst>
            <pc:docMk/>
            <pc:sldMk cId="3604369518" sldId="350"/>
            <ac:picMk id="14" creationId="{6E0BFD6A-699B-3AFB-6BFA-CFCAC394C7D5}"/>
          </ac:picMkLst>
        </pc:picChg>
        <pc:picChg chg="del">
          <ac:chgData name="Andre Neumann" userId="e07587b9-5803-4dd8-acfc-2a6eb396eb4f" providerId="ADAL" clId="{BDE3AB94-875F-4A32-847C-A307A160DFF0}" dt="2024-07-30T16:09:24.415" v="185" actId="478"/>
          <ac:picMkLst>
            <pc:docMk/>
            <pc:sldMk cId="3604369518" sldId="350"/>
            <ac:picMk id="15" creationId="{6BBF2FB7-E085-512D-67F2-8558CC5D0A0A}"/>
          </ac:picMkLst>
        </pc:picChg>
        <pc:picChg chg="del">
          <ac:chgData name="Andre Neumann" userId="e07587b9-5803-4dd8-acfc-2a6eb396eb4f" providerId="ADAL" clId="{BDE3AB94-875F-4A32-847C-A307A160DFF0}" dt="2024-07-30T16:09:24.415" v="185" actId="478"/>
          <ac:picMkLst>
            <pc:docMk/>
            <pc:sldMk cId="3604369518" sldId="350"/>
            <ac:picMk id="17" creationId="{A2DB1CCE-ADBA-14C8-8378-DA72402FE90E}"/>
          </ac:picMkLst>
        </pc:picChg>
      </pc:sldChg>
      <pc:sldChg chg="addSp delSp modSp new mod modClrScheme chgLayout modNotesTx">
        <pc:chgData name="Andre Neumann" userId="e07587b9-5803-4dd8-acfc-2a6eb396eb4f" providerId="ADAL" clId="{BDE3AB94-875F-4A32-847C-A307A160DFF0}" dt="2024-07-30T16:14:42.209" v="515" actId="6549"/>
        <pc:sldMkLst>
          <pc:docMk/>
          <pc:sldMk cId="1076082565" sldId="351"/>
        </pc:sldMkLst>
        <pc:spChg chg="del mod ord">
          <ac:chgData name="Andre Neumann" userId="e07587b9-5803-4dd8-acfc-2a6eb396eb4f" providerId="ADAL" clId="{BDE3AB94-875F-4A32-847C-A307A160DFF0}" dt="2024-07-30T16:13:10.935" v="304" actId="700"/>
          <ac:spMkLst>
            <pc:docMk/>
            <pc:sldMk cId="1076082565" sldId="351"/>
            <ac:spMk id="2" creationId="{479D410D-5C34-1326-0486-850CA87F28D2}"/>
          </ac:spMkLst>
        </pc:spChg>
        <pc:spChg chg="del mod ord">
          <ac:chgData name="Andre Neumann" userId="e07587b9-5803-4dd8-acfc-2a6eb396eb4f" providerId="ADAL" clId="{BDE3AB94-875F-4A32-847C-A307A160DFF0}" dt="2024-07-30T16:13:10.935" v="304" actId="700"/>
          <ac:spMkLst>
            <pc:docMk/>
            <pc:sldMk cId="1076082565" sldId="351"/>
            <ac:spMk id="3" creationId="{D5BDADC5-E244-04E2-AD93-3EFA99EA2596}"/>
          </ac:spMkLst>
        </pc:spChg>
        <pc:spChg chg="del">
          <ac:chgData name="Andre Neumann" userId="e07587b9-5803-4dd8-acfc-2a6eb396eb4f" providerId="ADAL" clId="{BDE3AB94-875F-4A32-847C-A307A160DFF0}" dt="2024-07-30T16:13:10.935" v="304" actId="700"/>
          <ac:spMkLst>
            <pc:docMk/>
            <pc:sldMk cId="1076082565" sldId="351"/>
            <ac:spMk id="4" creationId="{33BB022E-38ED-3451-0389-0A265261D4BF}"/>
          </ac:spMkLst>
        </pc:spChg>
        <pc:spChg chg="add del mod ord">
          <ac:chgData name="Andre Neumann" userId="e07587b9-5803-4dd8-acfc-2a6eb396eb4f" providerId="ADAL" clId="{BDE3AB94-875F-4A32-847C-A307A160DFF0}" dt="2024-07-30T16:13:21.075" v="305" actId="700"/>
          <ac:spMkLst>
            <pc:docMk/>
            <pc:sldMk cId="1076082565" sldId="351"/>
            <ac:spMk id="5" creationId="{1FED2D06-ADDA-8032-5EEF-384FDB718F91}"/>
          </ac:spMkLst>
        </pc:spChg>
        <pc:spChg chg="add del mod ord">
          <ac:chgData name="Andre Neumann" userId="e07587b9-5803-4dd8-acfc-2a6eb396eb4f" providerId="ADAL" clId="{BDE3AB94-875F-4A32-847C-A307A160DFF0}" dt="2024-07-30T16:13:21.075" v="305" actId="700"/>
          <ac:spMkLst>
            <pc:docMk/>
            <pc:sldMk cId="1076082565" sldId="351"/>
            <ac:spMk id="6" creationId="{F95A6829-9150-3AAD-1D3F-024C15D3116F}"/>
          </ac:spMkLst>
        </pc:spChg>
        <pc:spChg chg="add mod ord">
          <ac:chgData name="Andre Neumann" userId="e07587b9-5803-4dd8-acfc-2a6eb396eb4f" providerId="ADAL" clId="{BDE3AB94-875F-4A32-847C-A307A160DFF0}" dt="2024-07-30T16:13:27.246" v="329" actId="20577"/>
          <ac:spMkLst>
            <pc:docMk/>
            <pc:sldMk cId="1076082565" sldId="351"/>
            <ac:spMk id="7" creationId="{90A15E5B-8B3F-E4DD-66AA-61C5D8CBA335}"/>
          </ac:spMkLst>
        </pc:spChg>
        <pc:spChg chg="add mod ord">
          <ac:chgData name="Andre Neumann" userId="e07587b9-5803-4dd8-acfc-2a6eb396eb4f" providerId="ADAL" clId="{BDE3AB94-875F-4A32-847C-A307A160DFF0}" dt="2024-07-30T16:14:14.447" v="448" actId="6549"/>
          <ac:spMkLst>
            <pc:docMk/>
            <pc:sldMk cId="1076082565" sldId="351"/>
            <ac:spMk id="8" creationId="{A11E73B6-203D-D2EB-F4C6-35668A1266EE}"/>
          </ac:spMkLst>
        </pc:spChg>
        <pc:spChg chg="add mod ord">
          <ac:chgData name="Andre Neumann" userId="e07587b9-5803-4dd8-acfc-2a6eb396eb4f" providerId="ADAL" clId="{BDE3AB94-875F-4A32-847C-A307A160DFF0}" dt="2024-07-30T16:14:29.494" v="504" actId="20577"/>
          <ac:spMkLst>
            <pc:docMk/>
            <pc:sldMk cId="1076082565" sldId="351"/>
            <ac:spMk id="9" creationId="{DC899DF3-FE23-487B-F02C-08A6F357A714}"/>
          </ac:spMkLst>
        </pc:spChg>
      </pc:sldChg>
      <pc:sldChg chg="addSp modSp add mod ord modNotesTx">
        <pc:chgData name="Andre Neumann" userId="e07587b9-5803-4dd8-acfc-2a6eb396eb4f" providerId="ADAL" clId="{BDE3AB94-875F-4A32-847C-A307A160DFF0}" dt="2024-07-30T16:22:39.341" v="769" actId="6549"/>
        <pc:sldMkLst>
          <pc:docMk/>
          <pc:sldMk cId="3697164055" sldId="352"/>
        </pc:sldMkLst>
        <pc:spChg chg="mod">
          <ac:chgData name="Andre Neumann" userId="e07587b9-5803-4dd8-acfc-2a6eb396eb4f" providerId="ADAL" clId="{BDE3AB94-875F-4A32-847C-A307A160DFF0}" dt="2024-07-30T16:16:07.887" v="558" actId="20577"/>
          <ac:spMkLst>
            <pc:docMk/>
            <pc:sldMk cId="3697164055" sldId="352"/>
            <ac:spMk id="2" creationId="{88B8FDAA-00CD-846E-A576-B59DFA73F988}"/>
          </ac:spMkLst>
        </pc:spChg>
        <pc:spChg chg="add mod">
          <ac:chgData name="Andre Neumann" userId="e07587b9-5803-4dd8-acfc-2a6eb396eb4f" providerId="ADAL" clId="{BDE3AB94-875F-4A32-847C-A307A160DFF0}" dt="2024-07-30T16:22:17.729" v="766" actId="20577"/>
          <ac:spMkLst>
            <pc:docMk/>
            <pc:sldMk cId="3697164055" sldId="352"/>
            <ac:spMk id="4" creationId="{CFECD3B1-42FA-2359-5807-987A6D00389F}"/>
          </ac:spMkLst>
        </pc:spChg>
        <pc:spChg chg="add mod">
          <ac:chgData name="Andre Neumann" userId="e07587b9-5803-4dd8-acfc-2a6eb396eb4f" providerId="ADAL" clId="{BDE3AB94-875F-4A32-847C-A307A160DFF0}" dt="2024-07-30T16:17:16.239" v="575" actId="1076"/>
          <ac:spMkLst>
            <pc:docMk/>
            <pc:sldMk cId="3697164055" sldId="352"/>
            <ac:spMk id="6" creationId="{B1BF0D0C-707C-349A-3253-1C48D773CD89}"/>
          </ac:spMkLst>
        </pc:spChg>
        <pc:spChg chg="add mod">
          <ac:chgData name="Andre Neumann" userId="e07587b9-5803-4dd8-acfc-2a6eb396eb4f" providerId="ADAL" clId="{BDE3AB94-875F-4A32-847C-A307A160DFF0}" dt="2024-07-30T16:18:22.558" v="605" actId="1076"/>
          <ac:spMkLst>
            <pc:docMk/>
            <pc:sldMk cId="3697164055" sldId="352"/>
            <ac:spMk id="7" creationId="{B123A736-0618-D3CA-1359-65F5C7AEAA61}"/>
          </ac:spMkLst>
        </pc:spChg>
        <pc:spChg chg="add mod">
          <ac:chgData name="Andre Neumann" userId="e07587b9-5803-4dd8-acfc-2a6eb396eb4f" providerId="ADAL" clId="{BDE3AB94-875F-4A32-847C-A307A160DFF0}" dt="2024-07-30T16:18:30.445" v="613" actId="20577"/>
          <ac:spMkLst>
            <pc:docMk/>
            <pc:sldMk cId="3697164055" sldId="352"/>
            <ac:spMk id="8" creationId="{AAB98144-C4A8-83BD-4AD6-91604468EAEB}"/>
          </ac:spMkLst>
        </pc:spChg>
        <pc:spChg chg="add mod">
          <ac:chgData name="Andre Neumann" userId="e07587b9-5803-4dd8-acfc-2a6eb396eb4f" providerId="ADAL" clId="{BDE3AB94-875F-4A32-847C-A307A160DFF0}" dt="2024-07-30T16:19:20.354" v="638" actId="1076"/>
          <ac:spMkLst>
            <pc:docMk/>
            <pc:sldMk cId="3697164055" sldId="352"/>
            <ac:spMk id="12" creationId="{91567D00-C9BB-5517-661D-709609C77495}"/>
          </ac:spMkLst>
        </pc:spChg>
        <pc:spChg chg="add mod">
          <ac:chgData name="Andre Neumann" userId="e07587b9-5803-4dd8-acfc-2a6eb396eb4f" providerId="ADAL" clId="{BDE3AB94-875F-4A32-847C-A307A160DFF0}" dt="2024-07-30T16:19:54.901" v="654" actId="14100"/>
          <ac:spMkLst>
            <pc:docMk/>
            <pc:sldMk cId="3697164055" sldId="352"/>
            <ac:spMk id="16" creationId="{2EDFCC5E-43E6-D324-73DA-A6C5EA43E9AD}"/>
          </ac:spMkLst>
        </pc:spChg>
        <pc:spChg chg="add mod">
          <ac:chgData name="Andre Neumann" userId="e07587b9-5803-4dd8-acfc-2a6eb396eb4f" providerId="ADAL" clId="{BDE3AB94-875F-4A32-847C-A307A160DFF0}" dt="2024-07-30T16:21:01.734" v="712" actId="1076"/>
          <ac:spMkLst>
            <pc:docMk/>
            <pc:sldMk cId="3697164055" sldId="352"/>
            <ac:spMk id="18" creationId="{D705E059-C3A4-96D3-119C-14742A77C289}"/>
          </ac:spMkLst>
        </pc:spChg>
        <pc:spChg chg="add mod">
          <ac:chgData name="Andre Neumann" userId="e07587b9-5803-4dd8-acfc-2a6eb396eb4f" providerId="ADAL" clId="{BDE3AB94-875F-4A32-847C-A307A160DFF0}" dt="2024-07-30T16:21:50.505" v="750" actId="1076"/>
          <ac:spMkLst>
            <pc:docMk/>
            <pc:sldMk cId="3697164055" sldId="352"/>
            <ac:spMk id="19" creationId="{A4085B52-66F5-ECCA-264A-F7769A5096E6}"/>
          </ac:spMkLst>
        </pc:spChg>
        <pc:graphicFrameChg chg="mod">
          <ac:chgData name="Andre Neumann" userId="e07587b9-5803-4dd8-acfc-2a6eb396eb4f" providerId="ADAL" clId="{BDE3AB94-875F-4A32-847C-A307A160DFF0}" dt="2024-07-30T16:19:26.780" v="639"/>
          <ac:graphicFrameMkLst>
            <pc:docMk/>
            <pc:sldMk cId="3697164055" sldId="352"/>
            <ac:graphicFrameMk id="9" creationId="{BB7D17F6-7E31-DC1D-5D17-1FBAA76EE0DC}"/>
          </ac:graphicFrameMkLst>
        </pc:graphicFrameChg>
        <pc:picChg chg="mod">
          <ac:chgData name="Andre Neumann" userId="e07587b9-5803-4dd8-acfc-2a6eb396eb4f" providerId="ADAL" clId="{BDE3AB94-875F-4A32-847C-A307A160DFF0}" dt="2024-07-30T16:16:27.209" v="561" actId="207"/>
          <ac:picMkLst>
            <pc:docMk/>
            <pc:sldMk cId="3697164055" sldId="352"/>
            <ac:picMk id="11" creationId="{6A39E286-2BE0-2C1A-3B20-CA201CFA5A5A}"/>
          </ac:picMkLst>
        </pc:picChg>
        <pc:picChg chg="mod">
          <ac:chgData name="Andre Neumann" userId="e07587b9-5803-4dd8-acfc-2a6eb396eb4f" providerId="ADAL" clId="{BDE3AB94-875F-4A32-847C-A307A160DFF0}" dt="2024-07-30T16:16:27.209" v="561" actId="207"/>
          <ac:picMkLst>
            <pc:docMk/>
            <pc:sldMk cId="3697164055" sldId="352"/>
            <ac:picMk id="13" creationId="{A0752C31-44B1-9AE8-C5E4-BAC860B9A328}"/>
          </ac:picMkLst>
        </pc:picChg>
        <pc:picChg chg="mod">
          <ac:chgData name="Andre Neumann" userId="e07587b9-5803-4dd8-acfc-2a6eb396eb4f" providerId="ADAL" clId="{BDE3AB94-875F-4A32-847C-A307A160DFF0}" dt="2024-07-30T16:16:27.209" v="561" actId="207"/>
          <ac:picMkLst>
            <pc:docMk/>
            <pc:sldMk cId="3697164055" sldId="352"/>
            <ac:picMk id="15" creationId="{6BBF2FB7-E085-512D-67F2-8558CC5D0A0A}"/>
          </ac:picMkLst>
        </pc:picChg>
        <pc:picChg chg="mod">
          <ac:chgData name="Andre Neumann" userId="e07587b9-5803-4dd8-acfc-2a6eb396eb4f" providerId="ADAL" clId="{BDE3AB94-875F-4A32-847C-A307A160DFF0}" dt="2024-07-30T16:16:27.209" v="561" actId="207"/>
          <ac:picMkLst>
            <pc:docMk/>
            <pc:sldMk cId="3697164055" sldId="352"/>
            <ac:picMk id="17" creationId="{A2DB1CCE-ADBA-14C8-8378-DA72402FE90E}"/>
          </ac:picMkLst>
        </pc:picChg>
      </pc:sldChg>
      <pc:sldChg chg="addSp delSp modSp new mod modClrScheme chgLayout">
        <pc:chgData name="Andre Neumann" userId="e07587b9-5803-4dd8-acfc-2a6eb396eb4f" providerId="ADAL" clId="{BDE3AB94-875F-4A32-847C-A307A160DFF0}" dt="2024-07-30T16:24:01.703" v="805" actId="14826"/>
        <pc:sldMkLst>
          <pc:docMk/>
          <pc:sldMk cId="2451914668" sldId="353"/>
        </pc:sldMkLst>
        <pc:spChg chg="del mod ord">
          <ac:chgData name="Andre Neumann" userId="e07587b9-5803-4dd8-acfc-2a6eb396eb4f" providerId="ADAL" clId="{BDE3AB94-875F-4A32-847C-A307A160DFF0}" dt="2024-07-30T16:23:13.437" v="771" actId="700"/>
          <ac:spMkLst>
            <pc:docMk/>
            <pc:sldMk cId="2451914668" sldId="353"/>
            <ac:spMk id="2" creationId="{31861D5A-B131-5F61-9AB5-1C44DBFBD843}"/>
          </ac:spMkLst>
        </pc:spChg>
        <pc:spChg chg="del mod ord">
          <ac:chgData name="Andre Neumann" userId="e07587b9-5803-4dd8-acfc-2a6eb396eb4f" providerId="ADAL" clId="{BDE3AB94-875F-4A32-847C-A307A160DFF0}" dt="2024-07-30T16:23:13.437" v="771" actId="700"/>
          <ac:spMkLst>
            <pc:docMk/>
            <pc:sldMk cId="2451914668" sldId="353"/>
            <ac:spMk id="3" creationId="{24498CE4-B0CD-0C2B-76A1-5282D6FE765C}"/>
          </ac:spMkLst>
        </pc:spChg>
        <pc:spChg chg="del">
          <ac:chgData name="Andre Neumann" userId="e07587b9-5803-4dd8-acfc-2a6eb396eb4f" providerId="ADAL" clId="{BDE3AB94-875F-4A32-847C-A307A160DFF0}" dt="2024-07-30T16:23:13.437" v="771" actId="700"/>
          <ac:spMkLst>
            <pc:docMk/>
            <pc:sldMk cId="2451914668" sldId="353"/>
            <ac:spMk id="4" creationId="{226BD75C-BF43-CF4A-99BD-0B9C4AF662DD}"/>
          </ac:spMkLst>
        </pc:spChg>
        <pc:spChg chg="add mod ord">
          <ac:chgData name="Andre Neumann" userId="e07587b9-5803-4dd8-acfc-2a6eb396eb4f" providerId="ADAL" clId="{BDE3AB94-875F-4A32-847C-A307A160DFF0}" dt="2024-07-30T16:23:20.087" v="802" actId="20577"/>
          <ac:spMkLst>
            <pc:docMk/>
            <pc:sldMk cId="2451914668" sldId="353"/>
            <ac:spMk id="5" creationId="{805C23C4-6C37-63D5-6A4E-B8D56A9C8248}"/>
          </ac:spMkLst>
        </pc:spChg>
        <pc:spChg chg="add del mod ord">
          <ac:chgData name="Andre Neumann" userId="e07587b9-5803-4dd8-acfc-2a6eb396eb4f" providerId="ADAL" clId="{BDE3AB94-875F-4A32-847C-A307A160DFF0}" dt="2024-07-30T16:23:47.941" v="803" actId="931"/>
          <ac:spMkLst>
            <pc:docMk/>
            <pc:sldMk cId="2451914668" sldId="353"/>
            <ac:spMk id="6" creationId="{D207658E-86AE-0E76-E2E2-1CDE4243BF5C}"/>
          </ac:spMkLst>
        </pc:spChg>
        <pc:picChg chg="add mod">
          <ac:chgData name="Andre Neumann" userId="e07587b9-5803-4dd8-acfc-2a6eb396eb4f" providerId="ADAL" clId="{BDE3AB94-875F-4A32-847C-A307A160DFF0}" dt="2024-07-30T16:24:01.703" v="805" actId="14826"/>
          <ac:picMkLst>
            <pc:docMk/>
            <pc:sldMk cId="2451914668" sldId="353"/>
            <ac:picMk id="8" creationId="{080D2A1F-165D-55AB-67AE-C1929E892551}"/>
          </ac:picMkLst>
        </pc:picChg>
      </pc:sldChg>
      <pc:sldChg chg="add ord">
        <pc:chgData name="Andre Neumann" userId="e07587b9-5803-4dd8-acfc-2a6eb396eb4f" providerId="ADAL" clId="{BDE3AB94-875F-4A32-847C-A307A160DFF0}" dt="2024-07-30T16:24:10.818" v="808"/>
        <pc:sldMkLst>
          <pc:docMk/>
          <pc:sldMk cId="4014537845" sldId="35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2897A712-BCE0-48E1-9249-75F8D4C7A8A7}" type="datetime1">
              <a:rPr lang="de-DE" smtClean="0"/>
              <a:t>30.07.2024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397C78D2-97D1-4B37-BDD1-08A09BD4CA9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7F785A7A-6A0C-413D-886D-6A2F0BCC7B27}" type="datetime1">
              <a:rPr lang="de-DE" smtClean="0"/>
              <a:pPr/>
              <a:t>30.07.2024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D5939589-3E79-4C82-AA4A-FE78234FAA5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Einfache Visualisierung: Klarer Überblick über das gesamte Produktportfolio</a:t>
            </a:r>
          </a:p>
          <a:p>
            <a:r>
              <a:rPr lang="de-DE" dirty="0"/>
              <a:t>Strategische Klarheit: Unterstützung bei der Priorisierung von Investitionen</a:t>
            </a:r>
          </a:p>
          <a:p>
            <a:r>
              <a:rPr lang="de-DE" dirty="0"/>
              <a:t>Identifikation von Chancen und Risiken: Frühzeitiges Erkennen von Handlungsbedarf</a:t>
            </a:r>
          </a:p>
          <a:p>
            <a:endParaRPr lang="de-DE" dirty="0"/>
          </a:p>
          <a:p>
            <a:r>
              <a:rPr lang="de-DE" dirty="0"/>
              <a:t>Vereinfachung: Reduktion komplexer Märkte auf zwei Dimensionen</a:t>
            </a:r>
          </a:p>
          <a:p>
            <a:r>
              <a:rPr lang="de-DE" dirty="0"/>
              <a:t>Statische Betrachtung: Keine Berücksichtigung dynamischer Marktveränderungen</a:t>
            </a:r>
          </a:p>
          <a:p>
            <a:r>
              <a:rPr lang="de-DE" dirty="0"/>
              <a:t>Subjektivität: Interpretation der Daten kann variieren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5777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b="1" dirty="0"/>
              <a:t>Stars</a:t>
            </a:r>
          </a:p>
          <a:p>
            <a:pPr rtl="0"/>
            <a:endParaRPr lang="de-DE" b="1" dirty="0"/>
          </a:p>
          <a:p>
            <a:pPr rtl="0"/>
            <a:r>
              <a:rPr lang="de-DE" b="1" dirty="0"/>
              <a:t>Elektrofahrzeuge (ID. Serie):</a:t>
            </a:r>
            <a:r>
              <a:rPr lang="de-DE" dirty="0"/>
              <a:t> Stark wachsender Markt für Elektrofahrzeuge, hoher Marktanteil durch frühe und starke Investitionen.</a:t>
            </a:r>
          </a:p>
          <a:p>
            <a:pPr rtl="0"/>
            <a:r>
              <a:rPr lang="de-DE" b="1" dirty="0"/>
              <a:t>SUV-Modelle (Tiguan, Touareg):</a:t>
            </a:r>
            <a:r>
              <a:rPr lang="de-DE" dirty="0"/>
              <a:t> Beliebtheit und wachsender Markt für SUVs.</a:t>
            </a:r>
          </a:p>
          <a:p>
            <a:pPr rtl="0"/>
            <a:endParaRPr lang="de-DE" dirty="0"/>
          </a:p>
          <a:p>
            <a:pPr rtl="0"/>
            <a:r>
              <a:rPr lang="de-DE" b="1" dirty="0"/>
              <a:t>Cash </a:t>
            </a:r>
            <a:r>
              <a:rPr lang="de-DE" b="1" dirty="0" err="1"/>
              <a:t>Cows</a:t>
            </a:r>
            <a:endParaRPr lang="de-DE" b="1" dirty="0"/>
          </a:p>
          <a:p>
            <a:pPr rtl="0"/>
            <a:endParaRPr lang="de-DE" dirty="0"/>
          </a:p>
          <a:p>
            <a:pPr rtl="0"/>
            <a:r>
              <a:rPr lang="de-DE" b="1" dirty="0"/>
              <a:t>VW Golf:</a:t>
            </a:r>
            <a:r>
              <a:rPr lang="de-DE" dirty="0"/>
              <a:t> Ein Bestseller in etablierten Märkten, hoher Marktanteil, aber geringes Wachstum.</a:t>
            </a:r>
          </a:p>
          <a:p>
            <a:pPr rtl="0"/>
            <a:r>
              <a:rPr lang="de-DE" b="1" dirty="0"/>
              <a:t>VW Passat:</a:t>
            </a:r>
            <a:r>
              <a:rPr lang="de-DE" dirty="0"/>
              <a:t> Langjähriges Modell mit stabilen Verkaufszahlen in gesättigten Märkten.</a:t>
            </a:r>
          </a:p>
          <a:p>
            <a:pPr rtl="0"/>
            <a:endParaRPr lang="de-DE" dirty="0"/>
          </a:p>
          <a:p>
            <a:pPr rtl="0"/>
            <a:r>
              <a:rPr lang="de-DE" b="1" dirty="0"/>
              <a:t>Question Marks</a:t>
            </a:r>
          </a:p>
          <a:p>
            <a:pPr rtl="0"/>
            <a:endParaRPr lang="de-DE" dirty="0"/>
          </a:p>
          <a:p>
            <a:pPr rtl="0"/>
            <a:r>
              <a:rPr lang="de-DE" b="1" dirty="0"/>
              <a:t>E-Mobilitätsdienstleistungen (</a:t>
            </a:r>
            <a:r>
              <a:rPr lang="de-DE" b="1" dirty="0" err="1"/>
              <a:t>WeShare</a:t>
            </a:r>
            <a:r>
              <a:rPr lang="de-DE" b="1" dirty="0"/>
              <a:t>):</a:t>
            </a:r>
            <a:r>
              <a:rPr lang="de-DE" dirty="0"/>
              <a:t> Wachsender Markt für Carsharing und Elektromobilität, derzeit noch geringer Marktanteil.</a:t>
            </a:r>
          </a:p>
          <a:p>
            <a:pPr rtl="0"/>
            <a:r>
              <a:rPr lang="de-DE" b="1" dirty="0"/>
              <a:t>Digitale Dienste (VW </a:t>
            </a:r>
            <a:r>
              <a:rPr lang="de-DE" b="1" dirty="0" err="1"/>
              <a:t>We</a:t>
            </a:r>
            <a:r>
              <a:rPr lang="de-DE" b="1" dirty="0"/>
              <a:t>):</a:t>
            </a:r>
            <a:r>
              <a:rPr lang="de-DE" dirty="0"/>
              <a:t> Marktwachstumspotenzial im Bereich digitaler Mobilitätsdienste.</a:t>
            </a:r>
          </a:p>
          <a:p>
            <a:pPr rtl="0"/>
            <a:endParaRPr lang="de-DE" dirty="0"/>
          </a:p>
          <a:p>
            <a:pPr rtl="0"/>
            <a:r>
              <a:rPr lang="de-DE" b="1" dirty="0"/>
              <a:t>Poor Dogs</a:t>
            </a:r>
          </a:p>
          <a:p>
            <a:pPr rtl="0"/>
            <a:endParaRPr lang="de-DE" dirty="0"/>
          </a:p>
          <a:p>
            <a:pPr rtl="0"/>
            <a:r>
              <a:rPr lang="de-DE" b="1" dirty="0"/>
              <a:t>Kleinwagen (VW Up!):</a:t>
            </a:r>
            <a:r>
              <a:rPr lang="de-DE" dirty="0"/>
              <a:t> Rückläufige Nachfrage nach Kleinstwagen, geringes Wachstumspotenzial.</a:t>
            </a:r>
          </a:p>
          <a:p>
            <a:pPr rtl="0"/>
            <a:r>
              <a:rPr lang="de-DE" b="1" dirty="0"/>
              <a:t>Kombimodelle (VW Jetta):</a:t>
            </a:r>
            <a:r>
              <a:rPr lang="de-DE" dirty="0"/>
              <a:t> Abnehmende Beliebtheit und geringes Marktwachstum.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8874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81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1858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256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6566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Ressourcenzuweisung: Effektive Verteilung von Investitionen und Ressourcen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Balance: Sicherstellung eines ausgewogenen Portfolios zur Minimierung von Risiken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Zukunftsplanung: Langfristige Planung basierend auf Markttrends und Unternehmenszielen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54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nur mit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de-DE" sz="5400" b="1" i="0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fik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Grafik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3" name="Grafik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rtlCol="0" anchor="ctr" anchorCtr="0"/>
          <a:lstStyle>
            <a:lvl1pPr algn="l">
              <a:defRPr lang="de-DE" sz="4000" b="1" kern="0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de-DE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rtlCol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lang="de-DE"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lang="de-DE"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lang="de-DE"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lang="de-DE" sz="1200">
                <a:solidFill>
                  <a:schemeClr val="tx1"/>
                </a:solidFill>
              </a:defRPr>
            </a:lvl4pPr>
            <a:lvl5pPr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rtlCol="0" anchor="b" anchorCtr="0"/>
          <a:lstStyle>
            <a:lvl1pPr algn="l">
              <a:defRPr lang="de-DE" sz="4000" b="1" kern="0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1200"/>
              </a:spcBef>
              <a:buNone/>
              <a:defRPr lang="de-DE" sz="1800"/>
            </a:lvl1pPr>
            <a:lvl2pPr marL="457200">
              <a:spcBef>
                <a:spcPts val="1200"/>
              </a:spcBef>
              <a:defRPr lang="de-DE" sz="1800"/>
            </a:lvl2pPr>
            <a:lvl3pPr marL="914400">
              <a:spcBef>
                <a:spcPts val="1200"/>
              </a:spcBef>
              <a:defRPr lang="de-DE" sz="1800"/>
            </a:lvl3pPr>
            <a:lvl4pPr marL="1371600">
              <a:spcBef>
                <a:spcPts val="1200"/>
              </a:spcBef>
              <a:defRPr lang="de-DE" sz="1800"/>
            </a:lvl4pPr>
            <a:lvl5pPr marL="1828800">
              <a:spcBef>
                <a:spcPts val="12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>
              <a:spcBef>
                <a:spcPts val="1200"/>
              </a:spcBef>
              <a:defRPr lang="de-DE" sz="1800"/>
            </a:lvl1pPr>
            <a:lvl2pPr>
              <a:spcBef>
                <a:spcPts val="1200"/>
              </a:spcBef>
              <a:defRPr lang="de-DE" sz="1800"/>
            </a:lvl2pPr>
            <a:lvl3pPr>
              <a:spcBef>
                <a:spcPts val="1200"/>
              </a:spcBef>
              <a:defRPr lang="de-DE" sz="1800"/>
            </a:lvl3pPr>
            <a:lvl4pPr>
              <a:spcBef>
                <a:spcPts val="1200"/>
              </a:spcBef>
              <a:defRPr lang="de-DE" sz="1800"/>
            </a:lvl4pPr>
            <a:lvl5pPr>
              <a:spcBef>
                <a:spcPts val="12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fik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7" name="Grafik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8" name="Grafik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fik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" name="Grafik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" name="Grafik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rtlCol="0" anchor="b" anchorCtr="0"/>
          <a:lstStyle>
            <a:lvl1pPr>
              <a:defRPr lang="de-DE" sz="4000" b="1" kern="0" cap="all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 rtlCol="0"/>
          <a:lstStyle>
            <a:defPPr>
              <a:defRPr lang="de-DE"/>
            </a:def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blasen und Titel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rtlCol="0" anchor="b"/>
          <a:lstStyle>
            <a:lvl1pPr algn="r">
              <a:lnSpc>
                <a:spcPts val="4800"/>
              </a:lnSpc>
              <a:defRPr lang="de-DE" sz="4800" b="1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de-DE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de-DE"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/>
              <a:t>Klicken Sie, um Text hinzuzufügen.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fik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" name="Grafik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" name="Grafik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rtlCol="0" anchor="b"/>
          <a:lstStyle>
            <a:lvl1pPr algn="r">
              <a:lnSpc>
                <a:spcPts val="4000"/>
              </a:lnSpc>
              <a:defRPr lang="de-DE" sz="4000" b="1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 durch Klicken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de-DE"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rtlCol="0" anchor="t">
            <a:noAutofit/>
          </a:bodyPr>
          <a:lstStyle>
            <a:lvl1pPr algn="ctr">
              <a:buNone/>
              <a:defRPr lang="de-DE"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de-DE"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lang="de-DE"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lang="de-DE"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lang="de-DE" sz="2400">
                <a:solidFill>
                  <a:schemeClr val="bg1"/>
                </a:solidFill>
              </a:defRPr>
            </a:lvl4pPr>
            <a:lvl5pPr marL="1828800" indent="0" algn="r">
              <a:buNone/>
              <a:defRPr lang="de-DE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 rtlCol="0"/>
          <a:lstStyle>
            <a:lvl1pPr>
              <a:defRPr lang="de-DE">
                <a:solidFill>
                  <a:schemeClr val="bg1"/>
                </a:solidFill>
              </a:defRPr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de-DE" sz="5400" b="1" i="0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fik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Grafik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3" name="Grafik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3" name="Bildplatzhalt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de-DE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 + Bild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de-DE" sz="5400" b="1" i="0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buNone/>
              <a:defRPr lang="de-DE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fik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Grafik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3" name="Grafik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5" name="Bildplatzhalt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de-DE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rtlCol="0" anchor="b" anchorCtr="0"/>
          <a:lstStyle>
            <a:lvl1pPr>
              <a:defRPr lang="de-DE" sz="4000" b="1" kern="0" cap="all" spc="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rtlCol="0" anchor="t" anchorCtr="0"/>
          <a:lstStyle>
            <a:lvl1pPr>
              <a:defRPr lang="de-DE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rtlCol="0" anchor="t" anchorCtr="0">
            <a:noAutofit/>
          </a:bodyPr>
          <a:lstStyle>
            <a:lvl1pPr algn="ctr">
              <a:buNone/>
              <a:defRPr lang="de-DE" sz="1800"/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de-DE" sz="1800"/>
            </a:lvl1pPr>
            <a:lvl2pPr marL="228600">
              <a:defRPr lang="de-DE" sz="1600"/>
            </a:lvl2pPr>
            <a:lvl3pPr marL="457200">
              <a:defRPr lang="de-DE" sz="1400"/>
            </a:lvl3pPr>
            <a:lvl4pPr marL="685800">
              <a:defRPr lang="de-DE" sz="1200"/>
            </a:lvl4pPr>
            <a:lvl5pPr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fik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9" name="Grafik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+ Untertitel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de-DE" sz="5400" b="1" i="0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rtlCol="0" anchor="b" anchorCtr="0">
            <a:normAutofit/>
          </a:bodyPr>
          <a:lstStyle>
            <a:lvl1pPr marL="0" indent="0" algn="l">
              <a:buNone/>
              <a:defRPr lang="de-DE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fik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Grafik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3" name="Grafik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 rtlCol="0"/>
          <a:lstStyle>
            <a:lvl1pPr>
              <a:defRPr lang="de-DE" sz="4000" b="1" kern="0" cap="all" spc="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de-DE" sz="1800"/>
            </a:lvl1pPr>
            <a:lvl2pPr marL="228600">
              <a:spcBef>
                <a:spcPts val="1200"/>
              </a:spcBef>
              <a:defRPr lang="de-DE" sz="1800"/>
            </a:lvl2pPr>
            <a:lvl3pPr marL="685800">
              <a:spcBef>
                <a:spcPts val="1200"/>
              </a:spcBef>
              <a:defRPr lang="de-DE" sz="1800"/>
            </a:lvl3pPr>
            <a:lvl4pPr marL="1143000">
              <a:spcBef>
                <a:spcPts val="1200"/>
              </a:spcBef>
              <a:defRPr lang="de-DE" sz="1800"/>
            </a:lvl4pPr>
            <a:lvl5pPr marL="1600200">
              <a:spcBef>
                <a:spcPts val="12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de-DE" sz="1800"/>
            </a:lvl1pPr>
            <a:lvl2pPr marL="228600">
              <a:spcBef>
                <a:spcPts val="1200"/>
              </a:spcBef>
              <a:defRPr lang="de-DE" sz="1800"/>
            </a:lvl2pPr>
            <a:lvl3pPr marL="685800">
              <a:spcBef>
                <a:spcPts val="1200"/>
              </a:spcBef>
              <a:defRPr lang="de-DE" sz="1800"/>
            </a:lvl3pPr>
            <a:lvl4pPr marL="1143000">
              <a:spcBef>
                <a:spcPts val="1200"/>
              </a:spcBef>
              <a:defRPr lang="de-DE" sz="1800"/>
            </a:lvl4pPr>
            <a:lvl5pPr marL="1600200">
              <a:spcBef>
                <a:spcPts val="12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rtlCol="0" anchor="ctr" anchorCtr="0"/>
          <a:lstStyle>
            <a:lvl1pPr algn="l">
              <a:defRPr lang="de-DE" sz="4000" b="1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rtlCol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lang="de-DE"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lang="de-DE"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lang="de-DE"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lang="de-DE"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rtlCol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lang="de-DE" sz="1800"/>
            </a:lvl1pPr>
            <a:lvl2pPr marL="457200" indent="0">
              <a:spcBef>
                <a:spcPts val="1200"/>
              </a:spcBef>
              <a:buNone/>
              <a:defRPr lang="de-DE" sz="1600"/>
            </a:lvl2pPr>
            <a:lvl3pPr marL="914400" indent="0">
              <a:spcBef>
                <a:spcPts val="1200"/>
              </a:spcBef>
              <a:buNone/>
              <a:defRPr lang="de-DE" sz="1400"/>
            </a:lvl3pPr>
            <a:lvl4pPr marL="1371600" indent="0">
              <a:spcBef>
                <a:spcPts val="1200"/>
              </a:spcBef>
              <a:buNone/>
              <a:defRPr lang="de-DE" sz="1200"/>
            </a:lvl4pPr>
            <a:lvl5pPr marL="1828800" indent="0">
              <a:spcBef>
                <a:spcPts val="1200"/>
              </a:spcBef>
              <a:buNone/>
              <a:defRPr lang="de-DE" sz="12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rtlCol="0" anchor="t" anchorCtr="0">
            <a:noAutofit/>
          </a:bodyPr>
          <a:lstStyle>
            <a:lvl1pPr>
              <a:spcBef>
                <a:spcPts val="1200"/>
              </a:spcBef>
              <a:defRPr lang="de-DE" sz="1800"/>
            </a:lvl1pPr>
            <a:lvl2pPr>
              <a:spcBef>
                <a:spcPts val="1200"/>
              </a:spcBef>
              <a:defRPr lang="de-DE" sz="1600"/>
            </a:lvl2pPr>
            <a:lvl3pPr>
              <a:spcBef>
                <a:spcPts val="1200"/>
              </a:spcBef>
              <a:defRPr lang="de-DE" sz="1400"/>
            </a:lvl3pPr>
            <a:lvl4pPr>
              <a:spcBef>
                <a:spcPts val="1200"/>
              </a:spcBef>
              <a:defRPr lang="de-DE" sz="1200"/>
            </a:lvl4pPr>
            <a:lvl5pPr>
              <a:spcBef>
                <a:spcPts val="1200"/>
              </a:spcBef>
              <a:defRPr lang="de-DE" sz="12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rtlCol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lang="de-DE" sz="4000" b="1" i="0" kern="0" cap="all" spc="0" baseline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lvl1pPr>
              <a:defRPr lang="de-DE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de-DE" sz="1800"/>
            </a:lvl1pPr>
            <a:lvl2pPr marL="228600">
              <a:lnSpc>
                <a:spcPct val="110000"/>
              </a:lnSpc>
              <a:defRPr lang="de-DE" sz="1600"/>
            </a:lvl2pPr>
            <a:lvl3pPr marL="457200">
              <a:lnSpc>
                <a:spcPct val="110000"/>
              </a:lnSpc>
              <a:defRPr lang="de-DE" sz="1400"/>
            </a:lvl3pPr>
            <a:lvl4pPr marL="685800">
              <a:lnSpc>
                <a:spcPct val="110000"/>
              </a:lnSpc>
              <a:defRPr lang="de-DE" sz="1200"/>
            </a:lvl4pPr>
            <a:lvl5pPr marL="914400">
              <a:lnSpc>
                <a:spcPct val="110000"/>
              </a:lnSpc>
              <a:defRPr lang="de-DE" sz="12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rtlCol="0" anchor="t" anchorCtr="0"/>
          <a:lstStyle>
            <a:lvl1pPr algn="ctr">
              <a:buNone/>
              <a:defRPr lang="de-DE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  <p:sp>
        <p:nvSpPr>
          <p:cNvPr id="10" name="Fußzeilenplatzhalt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800" b="1" i="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de-DE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de-DE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lang="de-DE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Portfoliomatrix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0A15E5B-8B3F-E4DD-66AA-61C5D8CB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Vor- und Nachteile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11E73B6-203D-D2EB-F4C6-35668A1266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b="1" dirty="0"/>
              <a:t>Vorteile</a:t>
            </a:r>
          </a:p>
          <a:p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Einfache Visualisierung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Strategische Klarheit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Identifikation von Chancen und Risiken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C899DF3-FE23-487B-F02C-08A6F357A71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Nachteile</a:t>
            </a:r>
          </a:p>
          <a:p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Vereinfachung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Statische Betrachtung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Subjektivität</a:t>
            </a:r>
          </a:p>
        </p:txBody>
      </p:sp>
    </p:spTree>
    <p:extLst>
      <p:ext uri="{BB962C8B-B14F-4D97-AF65-F5344CB8AC3E}">
        <p14:creationId xmlns:p14="http://schemas.microsoft.com/office/powerpoint/2010/main" val="107608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Beispiel - Volkswagen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B7D17F6-7E31-DC1D-5D17-1FBAA76EE0DC}"/>
              </a:ext>
            </a:extLst>
          </p:cNvPr>
          <p:cNvGraphicFramePr>
            <a:graphicFrameLocks noGrp="1"/>
          </p:cNvGraphicFramePr>
          <p:nvPr/>
        </p:nvGraphicFramePr>
        <p:xfrm>
          <a:off x="2503341" y="2416489"/>
          <a:ext cx="8128000" cy="3993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8187704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34603322"/>
                    </a:ext>
                  </a:extLst>
                </a:gridCol>
              </a:tblGrid>
              <a:tr h="199686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99833"/>
                  </a:ext>
                </a:extLst>
              </a:tr>
              <a:tr h="199686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84066"/>
                  </a:ext>
                </a:extLst>
              </a:tr>
            </a:tbl>
          </a:graphicData>
        </a:graphic>
      </p:graphicFrame>
      <p:pic>
        <p:nvPicPr>
          <p:cNvPr id="11" name="Grafik 10" descr="Kuh mit einfarbiger Füllung">
            <a:extLst>
              <a:ext uri="{FF2B5EF4-FFF2-40B4-BE49-F238E27FC236}">
                <a16:creationId xmlns:a16="http://schemas.microsoft.com/office/drawing/2014/main" id="{6A39E286-2BE0-2C1A-3B20-CA201CFA5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1641" y="4937987"/>
            <a:ext cx="914400" cy="914400"/>
          </a:xfrm>
          <a:prstGeom prst="rect">
            <a:avLst/>
          </a:prstGeom>
        </p:spPr>
      </p:pic>
      <p:pic>
        <p:nvPicPr>
          <p:cNvPr id="13" name="Grafik 12" descr="Fragezeichen mit einfarbiger Füllung">
            <a:extLst>
              <a:ext uri="{FF2B5EF4-FFF2-40B4-BE49-F238E27FC236}">
                <a16:creationId xmlns:a16="http://schemas.microsoft.com/office/drawing/2014/main" id="{A0752C31-44B1-9AE8-C5E4-BAC860B9A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6962" y="2971800"/>
            <a:ext cx="914400" cy="914400"/>
          </a:xfrm>
          <a:prstGeom prst="rect">
            <a:avLst/>
          </a:prstGeom>
        </p:spPr>
      </p:pic>
      <p:pic>
        <p:nvPicPr>
          <p:cNvPr id="15" name="Grafik 14" descr="Hund mit einfarbiger Füllung">
            <a:extLst>
              <a:ext uri="{FF2B5EF4-FFF2-40B4-BE49-F238E27FC236}">
                <a16:creationId xmlns:a16="http://schemas.microsoft.com/office/drawing/2014/main" id="{6BBF2FB7-E085-512D-67F2-8558CC5D0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6962" y="4937987"/>
            <a:ext cx="914400" cy="914400"/>
          </a:xfrm>
          <a:prstGeom prst="rect">
            <a:avLst/>
          </a:prstGeom>
        </p:spPr>
      </p:pic>
      <p:pic>
        <p:nvPicPr>
          <p:cNvPr id="17" name="Grafik 16" descr="Stern mit einfarbiger Füllung">
            <a:extLst>
              <a:ext uri="{FF2B5EF4-FFF2-40B4-BE49-F238E27FC236}">
                <a16:creationId xmlns:a16="http://schemas.microsoft.com/office/drawing/2014/main" id="{A2DB1CCE-ADBA-14C8-8378-DA72402FE9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1641" y="2971800"/>
            <a:ext cx="914400" cy="9144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A63E5497-AE93-DF50-657A-227B0D4EE55C}"/>
              </a:ext>
            </a:extLst>
          </p:cNvPr>
          <p:cNvSpPr txBox="1"/>
          <p:nvPr/>
        </p:nvSpPr>
        <p:spPr>
          <a:xfrm>
            <a:off x="3520127" y="641208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Relativer Marktanteil (niedrig/hoch)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D6B6CB0-22FB-7A05-3A79-E9A3A912683A}"/>
              </a:ext>
            </a:extLst>
          </p:cNvPr>
          <p:cNvSpPr txBox="1"/>
          <p:nvPr/>
        </p:nvSpPr>
        <p:spPr>
          <a:xfrm rot="16200000">
            <a:off x="-814723" y="418842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Marktwachstum (niedrig/hoch)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ECD3B1-42FA-2359-5807-987A6D00389F}"/>
              </a:ext>
            </a:extLst>
          </p:cNvPr>
          <p:cNvSpPr txBox="1"/>
          <p:nvPr/>
        </p:nvSpPr>
        <p:spPr>
          <a:xfrm>
            <a:off x="6567341" y="3096083"/>
            <a:ext cx="20109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Elektrofahrzeuge</a:t>
            </a:r>
            <a:br>
              <a:rPr lang="de-DE" dirty="0"/>
            </a:br>
            <a:r>
              <a:rPr lang="de-DE" dirty="0"/>
              <a:t>(ID. Serie,</a:t>
            </a:r>
          </a:p>
          <a:p>
            <a:pPr algn="ctr"/>
            <a:r>
              <a:rPr lang="de-DE" dirty="0" err="1"/>
              <a:t>Unyx</a:t>
            </a:r>
            <a:r>
              <a:rPr lang="de-DE" dirty="0"/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1BF0D0C-707C-349A-3253-1C48D773CD89}"/>
              </a:ext>
            </a:extLst>
          </p:cNvPr>
          <p:cNvSpPr txBox="1"/>
          <p:nvPr/>
        </p:nvSpPr>
        <p:spPr>
          <a:xfrm>
            <a:off x="8428133" y="3653923"/>
            <a:ext cx="2201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SUV-Modelle</a:t>
            </a:r>
            <a:br>
              <a:rPr lang="de-DE" dirty="0"/>
            </a:br>
            <a:r>
              <a:rPr lang="de-DE" dirty="0"/>
              <a:t>(Tiguan, Touareg)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123A736-0618-D3CA-1359-65F5C7AEAA61}"/>
              </a:ext>
            </a:extLst>
          </p:cNvPr>
          <p:cNvSpPr txBox="1"/>
          <p:nvPr/>
        </p:nvSpPr>
        <p:spPr>
          <a:xfrm>
            <a:off x="8976041" y="5761975"/>
            <a:ext cx="1527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VW Golf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B98144-C4A8-83BD-4AD6-91604468EAEB}"/>
              </a:ext>
            </a:extLst>
          </p:cNvPr>
          <p:cNvSpPr txBox="1"/>
          <p:nvPr/>
        </p:nvSpPr>
        <p:spPr>
          <a:xfrm>
            <a:off x="6901027" y="5761975"/>
            <a:ext cx="1527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VW Passat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1567D00-C9BB-5517-661D-709609C77495}"/>
              </a:ext>
            </a:extLst>
          </p:cNvPr>
          <p:cNvSpPr txBox="1"/>
          <p:nvPr/>
        </p:nvSpPr>
        <p:spPr>
          <a:xfrm>
            <a:off x="3170681" y="3017747"/>
            <a:ext cx="3358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E-Mobilitätsdienstleistungen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WeShare</a:t>
            </a:r>
            <a:r>
              <a:rPr lang="de-DE" dirty="0"/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EDFCC5E-43E6-D324-73DA-A6C5EA43E9AD}"/>
              </a:ext>
            </a:extLst>
          </p:cNvPr>
          <p:cNvSpPr txBox="1"/>
          <p:nvPr/>
        </p:nvSpPr>
        <p:spPr>
          <a:xfrm>
            <a:off x="3836828" y="3710025"/>
            <a:ext cx="23328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Digitale Dienste</a:t>
            </a:r>
          </a:p>
          <a:p>
            <a:pPr algn="ctr"/>
            <a:r>
              <a:rPr lang="de-DE" dirty="0"/>
              <a:t>(VW </a:t>
            </a:r>
            <a:r>
              <a:rPr lang="de-DE" dirty="0" err="1"/>
              <a:t>We</a:t>
            </a:r>
            <a:r>
              <a:rPr lang="de-DE" dirty="0"/>
              <a:t> Connect)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705E059-C3A4-96D3-119C-14742A77C289}"/>
              </a:ext>
            </a:extLst>
          </p:cNvPr>
          <p:cNvSpPr txBox="1"/>
          <p:nvPr/>
        </p:nvSpPr>
        <p:spPr>
          <a:xfrm>
            <a:off x="5003231" y="5885065"/>
            <a:ext cx="1527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VW Up!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4085B52-66F5-ECCA-264A-F7769A5096E6}"/>
              </a:ext>
            </a:extLst>
          </p:cNvPr>
          <p:cNvSpPr txBox="1"/>
          <p:nvPr/>
        </p:nvSpPr>
        <p:spPr>
          <a:xfrm>
            <a:off x="2806285" y="5872568"/>
            <a:ext cx="1527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VW Jetta</a:t>
            </a:r>
          </a:p>
        </p:txBody>
      </p:sp>
    </p:spTree>
    <p:extLst>
      <p:ext uri="{BB962C8B-B14F-4D97-AF65-F5344CB8AC3E}">
        <p14:creationId xmlns:p14="http://schemas.microsoft.com/office/powerpoint/2010/main" val="369716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05C23C4-6C37-63D5-6A4E-B8D56A9C82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Ihre FRAGEN</a:t>
            </a:r>
            <a:br>
              <a:rPr lang="de-DE" dirty="0"/>
            </a:br>
            <a:r>
              <a:rPr lang="de-DE" dirty="0"/>
              <a:t>Meine Antworten</a:t>
            </a:r>
          </a:p>
        </p:txBody>
      </p:sp>
      <p:pic>
        <p:nvPicPr>
          <p:cNvPr id="8" name="Bildplatzhalter 7" descr="Nahaufnahme von erhobenen Händen im Klassenzimmer">
            <a:extLst>
              <a:ext uri="{FF2B5EF4-FFF2-40B4-BE49-F238E27FC236}">
                <a16:creationId xmlns:a16="http://schemas.microsoft.com/office/drawing/2014/main" id="{080D2A1F-165D-55AB-67AE-C1929E8925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67" r="16667"/>
          <a:stretch/>
        </p:blipFill>
        <p:spPr/>
      </p:pic>
    </p:spTree>
    <p:extLst>
      <p:ext uri="{BB962C8B-B14F-4D97-AF65-F5344CB8AC3E}">
        <p14:creationId xmlns:p14="http://schemas.microsoft.com/office/powerpoint/2010/main" val="245191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Portfoliomatrix</a:t>
            </a:r>
          </a:p>
        </p:txBody>
      </p:sp>
    </p:spTree>
    <p:extLst>
      <p:ext uri="{BB962C8B-B14F-4D97-AF65-F5344CB8AC3E}">
        <p14:creationId xmlns:p14="http://schemas.microsoft.com/office/powerpoint/2010/main" val="401453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Agenda</a:t>
            </a:r>
          </a:p>
        </p:txBody>
      </p:sp>
      <p:pic>
        <p:nvPicPr>
          <p:cNvPr id="6" name="Bildplatzhalter 5" descr="Spielzeugautos auf dem Boden nebeneinander aufgereiht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724" r="16724"/>
          <a:stretch/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Einleitung</a:t>
            </a:r>
          </a:p>
          <a:p>
            <a:pPr rtl="0"/>
            <a:r>
              <a:rPr lang="de-DE" dirty="0"/>
              <a:t>Aufbau</a:t>
            </a:r>
          </a:p>
          <a:p>
            <a:pPr rtl="0"/>
            <a:r>
              <a:rPr lang="de-DE" dirty="0"/>
              <a:t>Ziele </a:t>
            </a:r>
          </a:p>
          <a:p>
            <a:pPr rtl="0"/>
            <a:r>
              <a:rPr lang="de-DE" dirty="0"/>
              <a:t>Vor- und Nachteile</a:t>
            </a:r>
          </a:p>
          <a:p>
            <a:pPr rtl="0"/>
            <a:r>
              <a:rPr lang="de-DE" dirty="0"/>
              <a:t>Beispiel</a:t>
            </a:r>
          </a:p>
          <a:p>
            <a:pPr rtl="0"/>
            <a:r>
              <a:rPr lang="de-DE" dirty="0"/>
              <a:t>Fragen und Antworten</a:t>
            </a:r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E24D3-07BE-C483-3F42-95EEE833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Was ist die Portfolio-matrix?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5D9DB2B-8023-24F9-8FEE-CEFB9A69363B}"/>
              </a:ext>
            </a:extLst>
          </p:cNvPr>
          <p:cNvGrpSpPr/>
          <p:nvPr/>
        </p:nvGrpSpPr>
        <p:grpSpPr>
          <a:xfrm>
            <a:off x="263951" y="4531934"/>
            <a:ext cx="5910606" cy="1633194"/>
            <a:chOff x="0" y="4956141"/>
            <a:chExt cx="5910606" cy="1633194"/>
          </a:xfrm>
        </p:grpSpPr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D5DFCDC-4292-E880-E3D3-DC8A09E55DD1}"/>
                </a:ext>
              </a:extLst>
            </p:cNvPr>
            <p:cNvSpPr/>
            <p:nvPr/>
          </p:nvSpPr>
          <p:spPr>
            <a:xfrm>
              <a:off x="0" y="4956141"/>
              <a:ext cx="5910606" cy="1633194"/>
            </a:xfrm>
            <a:prstGeom prst="roundRect">
              <a:avLst/>
            </a:prstGeom>
            <a:solidFill>
              <a:srgbClr val="FF90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5963" algn="ctr"/>
              <a:r>
                <a:rPr lang="de-DE" dirty="0"/>
                <a:t>Entwickelt von der Boston Consulting</a:t>
              </a:r>
            </a:p>
            <a:p>
              <a:pPr marL="715963" algn="ctr"/>
              <a:r>
                <a:rPr lang="de-DE" dirty="0"/>
                <a:t>Group in den 1970er Jahren.</a:t>
              </a:r>
              <a:endParaRPr lang="de-DE" sz="1800" dirty="0"/>
            </a:p>
          </p:txBody>
        </p:sp>
        <p:pic>
          <p:nvPicPr>
            <p:cNvPr id="15" name="Grafik 14" descr="Person Krone männlich mit einfarbiger Füllung">
              <a:extLst>
                <a:ext uri="{FF2B5EF4-FFF2-40B4-BE49-F238E27FC236}">
                  <a16:creationId xmlns:a16="http://schemas.microsoft.com/office/drawing/2014/main" id="{8BC775C1-47EF-991F-DF97-1EA3CF5E7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48" y="5315538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7811F65-8434-4362-B40A-142AC344B58F}"/>
              </a:ext>
            </a:extLst>
          </p:cNvPr>
          <p:cNvGrpSpPr/>
          <p:nvPr/>
        </p:nvGrpSpPr>
        <p:grpSpPr>
          <a:xfrm>
            <a:off x="263951" y="912042"/>
            <a:ext cx="5910606" cy="1633194"/>
            <a:chOff x="0" y="1336249"/>
            <a:chExt cx="5910606" cy="1633194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09677383-48DB-B830-E2C2-5DEF2C74F8EF}"/>
                </a:ext>
              </a:extLst>
            </p:cNvPr>
            <p:cNvSpPr/>
            <p:nvPr/>
          </p:nvSpPr>
          <p:spPr>
            <a:xfrm>
              <a:off x="0" y="1336249"/>
              <a:ext cx="5910606" cy="1633194"/>
            </a:xfrm>
            <a:prstGeom prst="roundRect">
              <a:avLst/>
            </a:prstGeom>
            <a:solidFill>
              <a:srgbClr val="2F43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5963" indent="95250" algn="ctr"/>
              <a:r>
                <a:rPr lang="de-DE" sz="1800" dirty="0"/>
                <a:t>Die Portfoliomatrix, auch bekannt als</a:t>
              </a:r>
            </a:p>
            <a:p>
              <a:pPr marL="715963" indent="95250" algn="ctr"/>
              <a:r>
                <a:rPr lang="de-DE" sz="1800" dirty="0"/>
                <a:t>BCG-Matrix, ist ein Modell zur</a:t>
              </a:r>
            </a:p>
            <a:p>
              <a:pPr marL="715963" indent="95250" algn="ctr"/>
              <a:r>
                <a:rPr lang="de-DE" sz="1800" dirty="0"/>
                <a:t>strategischen Unternehmensplanung</a:t>
              </a:r>
            </a:p>
          </p:txBody>
        </p:sp>
        <p:pic>
          <p:nvPicPr>
            <p:cNvPr id="17" name="Grafik 16" descr="Volltreffer mit einfarbiger Füllung">
              <a:extLst>
                <a:ext uri="{FF2B5EF4-FFF2-40B4-BE49-F238E27FC236}">
                  <a16:creationId xmlns:a16="http://schemas.microsoft.com/office/drawing/2014/main" id="{C3446495-FEB6-5E09-248B-1416A394E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348" y="1695646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5FD1990-9433-688C-DA58-B13B2A87CF83}"/>
              </a:ext>
            </a:extLst>
          </p:cNvPr>
          <p:cNvGrpSpPr/>
          <p:nvPr/>
        </p:nvGrpSpPr>
        <p:grpSpPr>
          <a:xfrm>
            <a:off x="263951" y="2721988"/>
            <a:ext cx="5910606" cy="1633194"/>
            <a:chOff x="0" y="3146195"/>
            <a:chExt cx="5910606" cy="1633194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209D8079-8A5E-BB40-B156-0E5A5884992E}"/>
                </a:ext>
              </a:extLst>
            </p:cNvPr>
            <p:cNvSpPr/>
            <p:nvPr/>
          </p:nvSpPr>
          <p:spPr>
            <a:xfrm>
              <a:off x="0" y="3146195"/>
              <a:ext cx="5910606" cy="1633194"/>
            </a:xfrm>
            <a:prstGeom prst="roundRect">
              <a:avLst/>
            </a:prstGeom>
            <a:solidFill>
              <a:srgbClr val="C079C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5963" algn="ctr"/>
              <a:r>
                <a:rPr lang="de-DE" sz="1800" dirty="0"/>
                <a:t>Unterstützung bei der Bewertung und Steuerung des Produktportfolios eines Unternehmens.</a:t>
              </a:r>
            </a:p>
          </p:txBody>
        </p:sp>
        <p:pic>
          <p:nvPicPr>
            <p:cNvPr id="20" name="Grafik 19" descr="Marke Fragezeichen mit einfarbiger Füllung">
              <a:extLst>
                <a:ext uri="{FF2B5EF4-FFF2-40B4-BE49-F238E27FC236}">
                  <a16:creationId xmlns:a16="http://schemas.microsoft.com/office/drawing/2014/main" id="{51566151-9886-A17C-AC63-C3D281148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348" y="349616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Aufbau der Portfoliomatrix</a:t>
            </a:r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BB7D17F6-7E31-DC1D-5D17-1FBAA76EE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498228"/>
              </p:ext>
            </p:extLst>
          </p:nvPr>
        </p:nvGraphicFramePr>
        <p:xfrm>
          <a:off x="2503341" y="2416489"/>
          <a:ext cx="8128000" cy="3993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8187704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34603322"/>
                    </a:ext>
                  </a:extLst>
                </a:gridCol>
              </a:tblGrid>
              <a:tr h="1996869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399833"/>
                  </a:ext>
                </a:extLst>
              </a:tr>
              <a:tr h="199686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84066"/>
                  </a:ext>
                </a:extLst>
              </a:tr>
            </a:tbl>
          </a:graphicData>
        </a:graphic>
      </p:graphicFrame>
      <p:pic>
        <p:nvPicPr>
          <p:cNvPr id="11" name="Grafik 10" descr="Kuh mit einfarbiger Füllung">
            <a:extLst>
              <a:ext uri="{FF2B5EF4-FFF2-40B4-BE49-F238E27FC236}">
                <a16:creationId xmlns:a16="http://schemas.microsoft.com/office/drawing/2014/main" id="{6A39E286-2BE0-2C1A-3B20-CA201CFA5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1641" y="4937987"/>
            <a:ext cx="914400" cy="914400"/>
          </a:xfrm>
          <a:prstGeom prst="rect">
            <a:avLst/>
          </a:prstGeom>
        </p:spPr>
      </p:pic>
      <p:pic>
        <p:nvPicPr>
          <p:cNvPr id="13" name="Grafik 12" descr="Fragezeichen mit einfarbiger Füllung">
            <a:extLst>
              <a:ext uri="{FF2B5EF4-FFF2-40B4-BE49-F238E27FC236}">
                <a16:creationId xmlns:a16="http://schemas.microsoft.com/office/drawing/2014/main" id="{A0752C31-44B1-9AE8-C5E4-BAC860B9A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6962" y="2971800"/>
            <a:ext cx="914400" cy="914400"/>
          </a:xfrm>
          <a:prstGeom prst="rect">
            <a:avLst/>
          </a:prstGeom>
        </p:spPr>
      </p:pic>
      <p:pic>
        <p:nvPicPr>
          <p:cNvPr id="15" name="Grafik 14" descr="Hund mit einfarbiger Füllung">
            <a:extLst>
              <a:ext uri="{FF2B5EF4-FFF2-40B4-BE49-F238E27FC236}">
                <a16:creationId xmlns:a16="http://schemas.microsoft.com/office/drawing/2014/main" id="{6BBF2FB7-E085-512D-67F2-8558CC5D0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6962" y="4937987"/>
            <a:ext cx="914400" cy="914400"/>
          </a:xfrm>
          <a:prstGeom prst="rect">
            <a:avLst/>
          </a:prstGeom>
        </p:spPr>
      </p:pic>
      <p:pic>
        <p:nvPicPr>
          <p:cNvPr id="17" name="Grafik 16" descr="Stern mit einfarbiger Füllung">
            <a:extLst>
              <a:ext uri="{FF2B5EF4-FFF2-40B4-BE49-F238E27FC236}">
                <a16:creationId xmlns:a16="http://schemas.microsoft.com/office/drawing/2014/main" id="{A2DB1CCE-ADBA-14C8-8378-DA72402FE9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1641" y="2971800"/>
            <a:ext cx="914400" cy="9144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A63E5497-AE93-DF50-657A-227B0D4EE55C}"/>
              </a:ext>
            </a:extLst>
          </p:cNvPr>
          <p:cNvSpPr txBox="1"/>
          <p:nvPr/>
        </p:nvSpPr>
        <p:spPr>
          <a:xfrm>
            <a:off x="3520127" y="641208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Relativer Marktanteil (niedrig/hoch)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D6B6CB0-22FB-7A05-3A79-E9A3A912683A}"/>
              </a:ext>
            </a:extLst>
          </p:cNvPr>
          <p:cNvSpPr txBox="1"/>
          <p:nvPr/>
        </p:nvSpPr>
        <p:spPr>
          <a:xfrm rot="16200000">
            <a:off x="-814723" y="418842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Marktwachstum (niedrig/hoch)</a:t>
            </a:r>
          </a:p>
        </p:txBody>
      </p:sp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Stars</a:t>
            </a:r>
            <a:br>
              <a:rPr lang="de-DE" dirty="0"/>
            </a:br>
            <a:br>
              <a:rPr lang="de-DE" dirty="0"/>
            </a:br>
            <a:r>
              <a:rPr lang="de-DE" sz="1600" dirty="0"/>
              <a:t>Hoher Marktanteil und </a:t>
            </a:r>
            <a:br>
              <a:rPr lang="de-DE" sz="1600" dirty="0"/>
            </a:br>
            <a:r>
              <a:rPr lang="de-DE" sz="1600" dirty="0"/>
              <a:t>hohes Marktwachstum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3157979"/>
            <a:ext cx="4663440" cy="316966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000" b="1" dirty="0"/>
              <a:t>Strategie</a:t>
            </a:r>
          </a:p>
          <a:p>
            <a:pPr marL="0" lvl="1" indent="0">
              <a:buNone/>
            </a:pPr>
            <a:r>
              <a:rPr lang="de-DE" sz="2000" dirty="0"/>
              <a:t>Investieren, um den Marktanteil zu halten oder zu steigern</a:t>
            </a:r>
          </a:p>
          <a:p>
            <a:pPr marL="0" lvl="1" indent="0">
              <a:buNone/>
            </a:pPr>
            <a:endParaRPr lang="de-DE" sz="2000" dirty="0"/>
          </a:p>
          <a:p>
            <a:pPr marL="0" lvl="1" indent="0">
              <a:buNone/>
            </a:pPr>
            <a:r>
              <a:rPr lang="de-DE" sz="2000" b="1" dirty="0"/>
              <a:t>Beispiel</a:t>
            </a:r>
          </a:p>
          <a:p>
            <a:pPr marL="0" lvl="1" indent="0">
              <a:buNone/>
            </a:pPr>
            <a:r>
              <a:rPr lang="de-DE" sz="2000" dirty="0"/>
              <a:t>Neue Technologien in wachstumsstarken Märkten</a:t>
            </a:r>
          </a:p>
        </p:txBody>
      </p:sp>
      <p:pic>
        <p:nvPicPr>
          <p:cNvPr id="6" name="Bildplatzhalter 21" descr="Der schimmernde Nachthimmel in einer Wüste">
            <a:extLst>
              <a:ext uri="{FF2B5EF4-FFF2-40B4-BE49-F238E27FC236}">
                <a16:creationId xmlns:a16="http://schemas.microsoft.com/office/drawing/2014/main" id="{1472EB4E-1296-AC66-19FA-B01BB8D8A5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119" r="23119"/>
          <a:stretch/>
        </p:blipFill>
        <p:spPr>
          <a:xfrm>
            <a:off x="6695553" y="301752"/>
            <a:ext cx="5221224" cy="6263640"/>
          </a:xfrm>
        </p:spPr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Cash </a:t>
            </a:r>
            <a:r>
              <a:rPr lang="de-DE" dirty="0" err="1"/>
              <a:t>Cows</a:t>
            </a:r>
            <a:br>
              <a:rPr lang="de-DE" dirty="0"/>
            </a:br>
            <a:br>
              <a:rPr lang="de-DE" dirty="0"/>
            </a:br>
            <a:r>
              <a:rPr lang="de-DE" sz="1600" dirty="0"/>
              <a:t>Hoher Marktanteil, aber</a:t>
            </a:r>
            <a:br>
              <a:rPr lang="de-DE" sz="1600" dirty="0"/>
            </a:br>
            <a:r>
              <a:rPr lang="de-DE" sz="1600" dirty="0"/>
              <a:t>niedriges Marktwachstum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3157979"/>
            <a:ext cx="4663440" cy="316966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000" b="1" dirty="0"/>
              <a:t>Strategie</a:t>
            </a:r>
          </a:p>
          <a:p>
            <a:pPr marL="0" lvl="1" indent="0">
              <a:buNone/>
            </a:pPr>
            <a:r>
              <a:rPr lang="de-DE" sz="2000" dirty="0"/>
              <a:t>Maximierung des Cashflows</a:t>
            </a:r>
          </a:p>
          <a:p>
            <a:pPr marL="0" lvl="1" indent="0">
              <a:buNone/>
            </a:pPr>
            <a:endParaRPr lang="de-DE" sz="2000" dirty="0"/>
          </a:p>
          <a:p>
            <a:pPr marL="0" lvl="1" indent="0">
              <a:buNone/>
            </a:pPr>
            <a:r>
              <a:rPr lang="de-DE" sz="2000" b="1" dirty="0"/>
              <a:t>Beispiel</a:t>
            </a:r>
          </a:p>
          <a:p>
            <a:pPr marL="0" lvl="1" indent="0">
              <a:buNone/>
            </a:pPr>
            <a:r>
              <a:rPr lang="de-DE" sz="2000" dirty="0"/>
              <a:t>Etablierte Produkte in gesättigten Märkten</a:t>
            </a:r>
          </a:p>
        </p:txBody>
      </p:sp>
      <p:pic>
        <p:nvPicPr>
          <p:cNvPr id="6" name="Bildplatzhalter 21" descr="Kühe, die in die Kamera schauen">
            <a:extLst>
              <a:ext uri="{FF2B5EF4-FFF2-40B4-BE49-F238E27FC236}">
                <a16:creationId xmlns:a16="http://schemas.microsoft.com/office/drawing/2014/main" id="{1472EB4E-1296-AC66-19FA-B01BB8D8A5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503" r="23503"/>
          <a:stretch/>
        </p:blipFill>
        <p:spPr>
          <a:xfrm>
            <a:off x="6695553" y="301752"/>
            <a:ext cx="5221224" cy="6263640"/>
          </a:xfrm>
        </p:spPr>
      </p:pic>
    </p:spTree>
    <p:extLst>
      <p:ext uri="{BB962C8B-B14F-4D97-AF65-F5344CB8AC3E}">
        <p14:creationId xmlns:p14="http://schemas.microsoft.com/office/powerpoint/2010/main" val="196417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Question Marks</a:t>
            </a:r>
            <a:br>
              <a:rPr lang="de-DE" dirty="0"/>
            </a:br>
            <a:r>
              <a:rPr lang="de-DE" sz="1600" dirty="0"/>
              <a:t>Niedriger Marktanteil, aber</a:t>
            </a:r>
            <a:br>
              <a:rPr lang="de-DE" sz="1600" dirty="0"/>
            </a:br>
            <a:r>
              <a:rPr lang="de-DE" sz="1600" dirty="0"/>
              <a:t>Hohes Marktwachstum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3157979"/>
            <a:ext cx="4663440" cy="316966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000" b="1" dirty="0"/>
              <a:t>Strategie</a:t>
            </a:r>
          </a:p>
          <a:p>
            <a:pPr marL="0" lvl="1" indent="0">
              <a:buNone/>
            </a:pPr>
            <a:r>
              <a:rPr lang="de-DE" sz="2000" dirty="0"/>
              <a:t>Selektive Investitionen oder Desinvestitionen</a:t>
            </a:r>
          </a:p>
          <a:p>
            <a:pPr marL="0" lvl="1" indent="0">
              <a:buNone/>
            </a:pPr>
            <a:endParaRPr lang="de-DE" sz="2000" dirty="0"/>
          </a:p>
          <a:p>
            <a:pPr marL="0" lvl="1" indent="0">
              <a:buNone/>
            </a:pPr>
            <a:r>
              <a:rPr lang="de-DE" sz="2000" b="1" dirty="0"/>
              <a:t>Beispiel</a:t>
            </a:r>
          </a:p>
          <a:p>
            <a:pPr marL="0" lvl="1" indent="0">
              <a:buNone/>
            </a:pPr>
            <a:r>
              <a:rPr lang="de-DE" sz="2000" dirty="0"/>
              <a:t>Neue Produkte in aufstrebenden Märkten</a:t>
            </a:r>
          </a:p>
        </p:txBody>
      </p:sp>
      <p:pic>
        <p:nvPicPr>
          <p:cNvPr id="6" name="Bildplatzhalter 21" descr="Nahaufnahme eines Fragezeichens auf einem Parkettboden vor einer Wand">
            <a:extLst>
              <a:ext uri="{FF2B5EF4-FFF2-40B4-BE49-F238E27FC236}">
                <a16:creationId xmlns:a16="http://schemas.microsoft.com/office/drawing/2014/main" id="{1472EB4E-1296-AC66-19FA-B01BB8D8A5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551" r="57495"/>
          <a:stretch/>
        </p:blipFill>
        <p:spPr>
          <a:xfrm>
            <a:off x="6695553" y="301752"/>
            <a:ext cx="5221224" cy="6263640"/>
          </a:xfrm>
        </p:spPr>
      </p:pic>
    </p:spTree>
    <p:extLst>
      <p:ext uri="{BB962C8B-B14F-4D97-AF65-F5344CB8AC3E}">
        <p14:creationId xmlns:p14="http://schemas.microsoft.com/office/powerpoint/2010/main" val="24539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Poor Dogs</a:t>
            </a:r>
            <a:br>
              <a:rPr lang="de-DE" dirty="0"/>
            </a:br>
            <a:br>
              <a:rPr lang="de-DE" dirty="0"/>
            </a:br>
            <a:r>
              <a:rPr lang="de-DE" sz="1600" dirty="0"/>
              <a:t>Niedriger Marktanteil UND</a:t>
            </a:r>
            <a:br>
              <a:rPr lang="de-DE" sz="1600" dirty="0"/>
            </a:br>
            <a:r>
              <a:rPr lang="de-DE" sz="1600" dirty="0"/>
              <a:t>Niedriges Marktwachstum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3157979"/>
            <a:ext cx="4663440" cy="316966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000" b="1" dirty="0"/>
              <a:t>Strategie</a:t>
            </a:r>
          </a:p>
          <a:p>
            <a:pPr marL="0" lvl="1" indent="0">
              <a:buNone/>
            </a:pPr>
            <a:r>
              <a:rPr lang="de-DE" sz="2000" dirty="0"/>
              <a:t>Desinvestieren oder eliminieren</a:t>
            </a:r>
          </a:p>
          <a:p>
            <a:pPr marL="0" lvl="1" indent="0">
              <a:buNone/>
            </a:pPr>
            <a:endParaRPr lang="de-DE" sz="2000" dirty="0"/>
          </a:p>
          <a:p>
            <a:pPr marL="0" lvl="1" indent="0">
              <a:buNone/>
            </a:pPr>
            <a:r>
              <a:rPr lang="de-DE" sz="2000" b="1" dirty="0"/>
              <a:t>Beispiel</a:t>
            </a:r>
          </a:p>
          <a:p>
            <a:pPr marL="0" lvl="1" indent="0">
              <a:buNone/>
            </a:pPr>
            <a:r>
              <a:rPr lang="de-DE" sz="2000" dirty="0"/>
              <a:t>Produkte am Ende ihres Lebenszyklus</a:t>
            </a:r>
          </a:p>
        </p:txBody>
      </p:sp>
      <p:pic>
        <p:nvPicPr>
          <p:cNvPr id="6" name="Bildplatzhalter 21" descr="Liegender Welpe mit Blick nach oben">
            <a:extLst>
              <a:ext uri="{FF2B5EF4-FFF2-40B4-BE49-F238E27FC236}">
                <a16:creationId xmlns:a16="http://schemas.microsoft.com/office/drawing/2014/main" id="{1472EB4E-1296-AC66-19FA-B01BB8D8A5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12" r="22212"/>
          <a:stretch/>
        </p:blipFill>
        <p:spPr>
          <a:xfrm>
            <a:off x="6695553" y="301752"/>
            <a:ext cx="5221224" cy="6263640"/>
          </a:xfrm>
        </p:spPr>
      </p:pic>
    </p:spTree>
    <p:extLst>
      <p:ext uri="{BB962C8B-B14F-4D97-AF65-F5344CB8AC3E}">
        <p14:creationId xmlns:p14="http://schemas.microsoft.com/office/powerpoint/2010/main" val="91411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Strategische Implikationen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C32A0AEF-9320-D431-3D42-A9317B131AC5}"/>
              </a:ext>
            </a:extLst>
          </p:cNvPr>
          <p:cNvSpPr/>
          <p:nvPr/>
        </p:nvSpPr>
        <p:spPr>
          <a:xfrm>
            <a:off x="1804505" y="2309446"/>
            <a:ext cx="3713871" cy="1711569"/>
          </a:xfrm>
          <a:prstGeom prst="roundRect">
            <a:avLst/>
          </a:prstGeom>
          <a:solidFill>
            <a:srgbClr val="2F4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 Ressourcenzuweisung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15D6CA5-570D-39A3-E06F-3303816CB69B}"/>
              </a:ext>
            </a:extLst>
          </p:cNvPr>
          <p:cNvSpPr/>
          <p:nvPr/>
        </p:nvSpPr>
        <p:spPr>
          <a:xfrm>
            <a:off x="4172567" y="3589606"/>
            <a:ext cx="3713871" cy="1711569"/>
          </a:xfrm>
          <a:prstGeom prst="roundRect">
            <a:avLst/>
          </a:prstGeom>
          <a:solidFill>
            <a:srgbClr val="C079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 Balance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C6EF16A0-155C-ECA6-9494-D719122E9ACC}"/>
              </a:ext>
            </a:extLst>
          </p:cNvPr>
          <p:cNvSpPr/>
          <p:nvPr/>
        </p:nvSpPr>
        <p:spPr>
          <a:xfrm>
            <a:off x="6703301" y="4869767"/>
            <a:ext cx="3713871" cy="1711568"/>
          </a:xfrm>
          <a:prstGeom prst="roundRect">
            <a:avLst/>
          </a:prstGeom>
          <a:solidFill>
            <a:srgbClr val="FF90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 Zukunftsplanung</a:t>
            </a:r>
          </a:p>
        </p:txBody>
      </p:sp>
    </p:spTree>
    <p:extLst>
      <p:ext uri="{BB962C8B-B14F-4D97-AF65-F5344CB8AC3E}">
        <p14:creationId xmlns:p14="http://schemas.microsoft.com/office/powerpoint/2010/main" val="360436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2862_TF89338750_Win32" id="{1B8D0EAE-E44A-4466-BFAE-B718E10159C7}" vid="{DB463A2D-C5D7-44D1-9C64-7F463E6424F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{C10D3B86-8325-4487-93BD-337CEF2EF7E6}tf89338750_win32</Template>
  <TotalTime>0</TotalTime>
  <Words>450</Words>
  <Application>Microsoft Office PowerPoint</Application>
  <PresentationFormat>Breitbild</PresentationFormat>
  <Paragraphs>114</Paragraphs>
  <Slides>13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GradientVTI</vt:lpstr>
      <vt:lpstr>Portfoliomatrix</vt:lpstr>
      <vt:lpstr>Agenda</vt:lpstr>
      <vt:lpstr>Was ist die Portfolio-matrix?</vt:lpstr>
      <vt:lpstr>Aufbau der Portfoliomatrix</vt:lpstr>
      <vt:lpstr>Stars  Hoher Marktanteil und  hohes Marktwachstum</vt:lpstr>
      <vt:lpstr>Cash Cows  Hoher Marktanteil, aber niedriges Marktwachstum</vt:lpstr>
      <vt:lpstr>Question Marks Niedriger Marktanteil, aber Hohes Marktwachstum</vt:lpstr>
      <vt:lpstr>Poor Dogs  Niedriger Marktanteil UND Niedriges Marktwachstum</vt:lpstr>
      <vt:lpstr>Strategische Implikationen</vt:lpstr>
      <vt:lpstr>Vor- und Nachteile</vt:lpstr>
      <vt:lpstr>Beispiel - Volkswagen</vt:lpstr>
      <vt:lpstr>Ihre FRAGEN Meine Antworten</vt:lpstr>
      <vt:lpstr>Portfoliomatrix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 Neumann</dc:creator>
  <cp:lastModifiedBy>Andre Neumann</cp:lastModifiedBy>
  <cp:revision>1</cp:revision>
  <dcterms:created xsi:type="dcterms:W3CDTF">2024-07-30T15:49:39Z</dcterms:created>
  <dcterms:modified xsi:type="dcterms:W3CDTF">2024-07-30T16:25:00Z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